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AA3EB9-A7CB-4199-9C25-0F5E2D3791A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0170D4-BD43-44E1-B0EF-26FD129907B4}" type="datetimeFigureOut">
              <a:rPr lang="ru-RU" smtClean="0"/>
              <a:t>24.04.2020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Сложноподчинённые предложения</a:t>
            </a:r>
            <a:r>
              <a:rPr lang="en-US" sz="6000" dirty="0"/>
              <a:t>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6461760" cy="10668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Выполнила: ученица 9 «А» класса Каменева Нина.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Иногда в составе сложноподчинённого предложения бывает несколько придаточных, которые могут находиться как в сочинительной связи, то есть относиться к одному и тому члену в главном предложении-быть однородными (Он рассказал мне, какой отдохнул летом и что планирует делать зимой.), так и в подчинительной связи, то есть одно придаточное является для другого придаточного предложения главным - находится в последовательной подчиненности (Я увидел, что кто-то вышел из дома, в котором. как говорили, уже десять лет не горел свет).</a:t>
            </a:r>
          </a:p>
          <a:p>
            <a:endParaRPr lang="ru-RU" dirty="0"/>
          </a:p>
          <a:p>
            <a:r>
              <a:rPr lang="ru-RU" dirty="0"/>
              <a:t>Сложные предложения с рваными видами связи называются сложными синтаксическими целыми, или периодом.</a:t>
            </a:r>
          </a:p>
        </p:txBody>
      </p:sp>
    </p:spTree>
    <p:extLst>
      <p:ext uri="{BB962C8B-B14F-4D97-AF65-F5344CB8AC3E}">
        <p14:creationId xmlns:p14="http://schemas.microsoft.com/office/powerpoint/2010/main" val="4313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7620000" cy="3024336"/>
          </a:xfrm>
        </p:spPr>
        <p:txBody>
          <a:bodyPr/>
          <a:lstStyle/>
          <a:p>
            <a:pPr algn="just"/>
            <a:r>
              <a:rPr lang="ru-RU" b="1" dirty="0"/>
              <a:t>Сложноподчинённые предложения </a:t>
            </a:r>
            <a:r>
              <a:rPr lang="ru-RU" dirty="0"/>
              <a:t>- это сложные предложение, части которого связаны подчинительными союзами или относительными словами и подчинительной связью. В сложноподчинённых предложениях одно простое предложение (придаточное) зависит от другого (главного). От главного предложения к придаточному можно задать вопрос. Например, Он сказал (что он сказал?), что придёт поздно.</a:t>
            </a:r>
          </a:p>
        </p:txBody>
      </p:sp>
    </p:spTree>
    <p:extLst>
      <p:ext uri="{BB962C8B-B14F-4D97-AF65-F5344CB8AC3E}">
        <p14:creationId xmlns:p14="http://schemas.microsoft.com/office/powerpoint/2010/main" val="36728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Виды придаточных предложений: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b="1" dirty="0" smtClean="0"/>
              <a:t>1. Определительные </a:t>
            </a:r>
            <a:r>
              <a:rPr lang="ru-RU" dirty="0"/>
              <a:t>(относятся к члену предложения, который выражен именем существительным или субстантивированным словом, отвечает на вопросы который? какой? и присоединяется при помощи союзных слов который, чей, какой, когда, где, куда и т.д.): [С улицы, (которая была полна народу), доносился чей-то крик]. [То место, (где мы отдыхали), очень красивое</a:t>
            </a:r>
            <a:r>
              <a:rPr lang="ru-RU" dirty="0" smtClean="0"/>
              <a:t>];    </a:t>
            </a:r>
          </a:p>
          <a:p>
            <a:pPr marL="114300" indent="0" algn="just">
              <a:buNone/>
            </a:pPr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dirty="0" smtClean="0"/>
              <a:t>Изъяснительные </a:t>
            </a:r>
            <a:r>
              <a:rPr lang="ru-RU" dirty="0"/>
              <a:t>(или дополнительные) (отвечают на вопросы косвенных падежей, относятся к такому члену главного предложения, чей смысл надо разъяснить или дополнить, без придаточных изъяснительных такие сложные предложения были бы незаконченными и непонятными): [Бабушка попросила], [чтобы я купил лекарства];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4451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/>
              <a:t>3. </a:t>
            </a:r>
            <a:r>
              <a:rPr lang="ru-RU" b="1" dirty="0" smtClean="0"/>
              <a:t>Времени</a:t>
            </a:r>
            <a:r>
              <a:rPr lang="ru-RU" dirty="0" smtClean="0"/>
              <a:t> </a:t>
            </a:r>
            <a:r>
              <a:rPr lang="ru-RU" dirty="0"/>
              <a:t>(в них указывается на действие, соотносительное по времени с действием в главном предложений, отвечают на вопросы когда? как долго? с какого времени? и т.д.): (Когда я вернулся домой), [сестра уже делала уроки</a:t>
            </a:r>
            <a:r>
              <a:rPr lang="ru-RU" dirty="0" smtClean="0"/>
              <a:t>];   </a:t>
            </a:r>
          </a:p>
          <a:p>
            <a:pPr marL="114300" indent="0" algn="just">
              <a:buNone/>
            </a:pPr>
            <a:r>
              <a:rPr lang="ru-RU" b="1" dirty="0"/>
              <a:t>4. </a:t>
            </a:r>
            <a:r>
              <a:rPr lang="ru-RU" b="1" dirty="0" smtClean="0"/>
              <a:t>Места </a:t>
            </a:r>
            <a:r>
              <a:rPr lang="ru-RU" dirty="0"/>
              <a:t>(указывают на место, где происходит действие, о котором говорится в главном предложении, присоединяются к главному предложению при помощи союзных слов где, куда, откуда и отвечают на вопросы где? куда? откуда? и т.д.): [Через столько лет он вернулся туда], (где провёл свою юность);</a:t>
            </a:r>
          </a:p>
        </p:txBody>
      </p:sp>
    </p:spTree>
    <p:extLst>
      <p:ext uri="{BB962C8B-B14F-4D97-AF65-F5344CB8AC3E}">
        <p14:creationId xmlns:p14="http://schemas.microsoft.com/office/powerpoint/2010/main" val="47982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 smtClean="0"/>
              <a:t>5. </a:t>
            </a:r>
            <a:r>
              <a:rPr lang="ru-RU" b="1" dirty="0"/>
              <a:t>О</a:t>
            </a:r>
            <a:r>
              <a:rPr lang="ru-RU" b="1" dirty="0" smtClean="0"/>
              <a:t>браза </a:t>
            </a:r>
            <a:r>
              <a:rPr lang="ru-RU" b="1" dirty="0"/>
              <a:t>действия </a:t>
            </a:r>
            <a:r>
              <a:rPr lang="ru-RU" dirty="0"/>
              <a:t>(указывают на образ или способ выполнения действия, о котором говорится в главном предложении, присоединяются к главному предложению с помощью союзов как, что и т.д. и отвечают на вопросы как? каким образом?): [Надо было всё сделать таким образом], (чтобы мама ничего не узнала</a:t>
            </a:r>
            <a:r>
              <a:rPr lang="ru-RU" dirty="0" smtClean="0"/>
              <a:t>);   </a:t>
            </a:r>
          </a:p>
          <a:p>
            <a:pPr marL="114300" indent="0" algn="just">
              <a:buNone/>
            </a:pPr>
            <a:r>
              <a:rPr lang="ru-RU" b="1" dirty="0"/>
              <a:t>6. </a:t>
            </a:r>
            <a:r>
              <a:rPr lang="ru-RU" b="1" dirty="0" smtClean="0"/>
              <a:t>Меры </a:t>
            </a:r>
            <a:r>
              <a:rPr lang="ru-RU" b="1" dirty="0"/>
              <a:t>и степени </a:t>
            </a:r>
            <a:r>
              <a:rPr lang="ru-RU" dirty="0"/>
              <a:t>(указывают на степень качества, о котором говорится в главном предложении, присоединяются к главному предложению при помощи союзов что, насколько и т.д. и отвечают на вопросы на сколько? до какой степени?): [Солнце светило так ярко], (что мне пришлось зажмуриться);</a:t>
            </a:r>
          </a:p>
        </p:txBody>
      </p:sp>
    </p:spTree>
    <p:extLst>
      <p:ext uri="{BB962C8B-B14F-4D97-AF65-F5344CB8AC3E}">
        <p14:creationId xmlns:p14="http://schemas.microsoft.com/office/powerpoint/2010/main" val="12705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76200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/>
              <a:t>7. </a:t>
            </a:r>
            <a:r>
              <a:rPr lang="ru-RU" b="1" dirty="0" smtClean="0"/>
              <a:t>Причины </a:t>
            </a:r>
            <a:r>
              <a:rPr lang="ru-RU" dirty="0"/>
              <a:t>(указывают на причину того, о чём говорится в главном предложении, присоединяются к главному предложению при помощи союзов потому что, из-за того что, благодаря тому что и т.д. и отвечают на вопросы почему? отчего? по какой причине?): [Я не пошёл вчера в школу], (так как было очень холодно</a:t>
            </a:r>
            <a:r>
              <a:rPr lang="ru-RU" dirty="0" smtClean="0"/>
              <a:t>);  </a:t>
            </a:r>
          </a:p>
          <a:p>
            <a:pPr marL="114300" indent="0" algn="just">
              <a:buNone/>
            </a:pPr>
            <a:r>
              <a:rPr lang="ru-RU" b="1" dirty="0"/>
              <a:t>8. </a:t>
            </a:r>
            <a:r>
              <a:rPr lang="ru-RU" b="1" dirty="0" smtClean="0"/>
              <a:t>Цели </a:t>
            </a:r>
            <a:r>
              <a:rPr lang="ru-RU" dirty="0"/>
              <a:t>(указывают на цель того, о чём говорится в главном предложении, присоединяются к главному предложению при помощи союзов чтобы, для того чтобы и </a:t>
            </a:r>
            <a:r>
              <a:rPr lang="ru-RU" dirty="0" err="1"/>
              <a:t>тд</a:t>
            </a:r>
            <a:r>
              <a:rPr lang="ru-RU" dirty="0"/>
              <a:t>. и отвечают на вопросы зачем? для чего?);</a:t>
            </a:r>
          </a:p>
        </p:txBody>
      </p:sp>
    </p:spTree>
    <p:extLst>
      <p:ext uri="{BB962C8B-B14F-4D97-AF65-F5344CB8AC3E}">
        <p14:creationId xmlns:p14="http://schemas.microsoft.com/office/powerpoint/2010/main" val="32784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/>
              <a:t>9. </a:t>
            </a:r>
            <a:r>
              <a:rPr lang="ru-RU" b="1" dirty="0" smtClean="0"/>
              <a:t>Условные </a:t>
            </a:r>
            <a:r>
              <a:rPr lang="ru-RU" dirty="0"/>
              <a:t>(указывают на условие, при котором совершается действие, описанное в главном предложении, к главному предложению присоединяются при помощи союзов если, когда, коли и т.д. и отвечают на вопрос при каком условии?): [Я тебе там эту книгу], (если ты пообещаешь вернуть ев через неделю</a:t>
            </a:r>
            <a:r>
              <a:rPr lang="ru-RU" dirty="0" smtClean="0"/>
              <a:t>);   </a:t>
            </a:r>
          </a:p>
          <a:p>
            <a:pPr marL="114300" indent="0" algn="just">
              <a:buNone/>
            </a:pPr>
            <a:r>
              <a:rPr lang="ru-RU" b="1" dirty="0"/>
              <a:t>10. </a:t>
            </a:r>
            <a:r>
              <a:rPr lang="ru-RU" b="1" dirty="0" smtClean="0"/>
              <a:t>Сравнительные </a:t>
            </a:r>
            <a:r>
              <a:rPr lang="ru-RU" dirty="0"/>
              <a:t>(поясняют то, о чём говорится в главном предложении путем сравнения, к главному предложению присоединяются при помощи союзов как, будто, как будто и т.д.): [Мы втроём начали беседовать], (как будто век были знакомы);</a:t>
            </a:r>
          </a:p>
        </p:txBody>
      </p:sp>
    </p:spTree>
    <p:extLst>
      <p:ext uri="{BB962C8B-B14F-4D97-AF65-F5344CB8AC3E}">
        <p14:creationId xmlns:p14="http://schemas.microsoft.com/office/powerpoint/2010/main" val="36573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7620000" cy="480060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/>
              <a:t>11. </a:t>
            </a:r>
            <a:r>
              <a:rPr lang="ru-RU" b="1" dirty="0" smtClean="0"/>
              <a:t>Уступительные </a:t>
            </a:r>
            <a:r>
              <a:rPr lang="ru-RU" dirty="0"/>
              <a:t>(указывают на условия, вопреки которым совершается действие, о котором говорится в главном предложении, присоединяются к главному предложению при помощи союзов хотя, несмотря на то что и т.д.): (Хотя он был еще очень юным), [он рассуждал очень разумно</a:t>
            </a:r>
            <a:r>
              <a:rPr lang="ru-RU" dirty="0" smtClean="0"/>
              <a:t>];   </a:t>
            </a:r>
          </a:p>
          <a:p>
            <a:pPr marL="114300" indent="0" algn="just">
              <a:buNone/>
            </a:pPr>
            <a:r>
              <a:rPr lang="ru-RU" b="1" dirty="0" smtClean="0"/>
              <a:t>12</a:t>
            </a:r>
            <a:r>
              <a:rPr lang="ru-RU" b="1" dirty="0"/>
              <a:t>. </a:t>
            </a:r>
            <a:r>
              <a:rPr lang="ru-RU" b="1" dirty="0" smtClean="0"/>
              <a:t>Следствия </a:t>
            </a:r>
            <a:r>
              <a:rPr lang="ru-RU" dirty="0"/>
              <a:t>(указывают на следствие, которое вытекает из главного предложения, присоединяются при помощи союза так что): [Уже поздно], (так что пойдем домой</a:t>
            </a:r>
            <a:r>
              <a:rPr lang="ru-RU" dirty="0" smtClean="0"/>
              <a:t>);   </a:t>
            </a:r>
          </a:p>
          <a:p>
            <a:pPr marL="114300" indent="0" algn="just">
              <a:buNone/>
            </a:pPr>
            <a:r>
              <a:rPr lang="ru-RU" b="1" dirty="0"/>
              <a:t>13. </a:t>
            </a:r>
            <a:r>
              <a:rPr lang="ru-RU" b="1" dirty="0" smtClean="0"/>
              <a:t>Присоединительные </a:t>
            </a:r>
            <a:r>
              <a:rPr lang="ru-RU" dirty="0"/>
              <a:t>(поясняют то, о чём говорится в главном предложении, присоединяются к главному предложению при помощи союзных слов что, где, когда и т.д.): [Её не было дома], (что бывало нечасто).</a:t>
            </a:r>
          </a:p>
        </p:txBody>
      </p:sp>
    </p:spTree>
    <p:extLst>
      <p:ext uri="{BB962C8B-B14F-4D97-AF65-F5344CB8AC3E}">
        <p14:creationId xmlns:p14="http://schemas.microsoft.com/office/powerpoint/2010/main" val="5950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965"/>
            <a:ext cx="7562850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1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</TotalTime>
  <Words>838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Сложноподчинённые предложения.</vt:lpstr>
      <vt:lpstr>Презентация PowerPoint</vt:lpstr>
      <vt:lpstr>Виды придаточных предложений: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Сложноподчинённые предложения.</dc:title>
  <dc:creator>User</dc:creator>
  <cp:lastModifiedBy>User</cp:lastModifiedBy>
  <cp:revision>2</cp:revision>
  <dcterms:created xsi:type="dcterms:W3CDTF">2020-04-24T12:34:04Z</dcterms:created>
  <dcterms:modified xsi:type="dcterms:W3CDTF">2020-04-24T12:50:05Z</dcterms:modified>
</cp:coreProperties>
</file>