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6437" y="2564904"/>
            <a:ext cx="4566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</a:rPr>
              <a:t>Фотопроект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1 «В» класса 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«Природа и мы»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2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88840"/>
            <a:ext cx="2064935" cy="3672408"/>
          </a:xfrm>
          <a:prstGeom prst="rect">
            <a:avLst/>
          </a:prstGeom>
        </p:spPr>
      </p:pic>
      <p:pic>
        <p:nvPicPr>
          <p:cNvPr id="4" name="Рисунок 3" descr="IMG-20200422-WA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348880"/>
            <a:ext cx="2278360" cy="3044156"/>
          </a:xfrm>
          <a:prstGeom prst="rect">
            <a:avLst/>
          </a:prstGeom>
        </p:spPr>
      </p:pic>
      <p:pic>
        <p:nvPicPr>
          <p:cNvPr id="5" name="Рисунок 4" descr="IMG-20200423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348880"/>
            <a:ext cx="2268252" cy="30243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2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268252" cy="3024336"/>
          </a:xfrm>
          <a:prstGeom prst="rect">
            <a:avLst/>
          </a:prstGeom>
        </p:spPr>
      </p:pic>
      <p:pic>
        <p:nvPicPr>
          <p:cNvPr id="4" name="Рисунок 3" descr="IMG-20200422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96953"/>
            <a:ext cx="2304256" cy="3072342"/>
          </a:xfrm>
          <a:prstGeom prst="rect">
            <a:avLst/>
          </a:prstGeom>
        </p:spPr>
      </p:pic>
      <p:pic>
        <p:nvPicPr>
          <p:cNvPr id="5" name="Рисунок 4" descr="IMG-20200422-WA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276872"/>
            <a:ext cx="3059832" cy="22900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2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2664296" cy="3552395"/>
          </a:xfrm>
          <a:prstGeom prst="rect">
            <a:avLst/>
          </a:prstGeom>
        </p:spPr>
      </p:pic>
      <p:pic>
        <p:nvPicPr>
          <p:cNvPr id="4" name="Рисунок 3" descr="IMG-20200423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2808312" cy="37444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2-WA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823778" cy="3765038"/>
          </a:xfrm>
          <a:prstGeom prst="rect">
            <a:avLst/>
          </a:prstGeom>
        </p:spPr>
      </p:pic>
      <p:pic>
        <p:nvPicPr>
          <p:cNvPr id="4" name="Рисунок 3" descr="IMG-20200422-WA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2710408" cy="36214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2-WA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93860" y="2762926"/>
            <a:ext cx="2268252" cy="4032449"/>
          </a:xfrm>
          <a:prstGeom prst="rect">
            <a:avLst/>
          </a:prstGeom>
        </p:spPr>
      </p:pic>
      <p:pic>
        <p:nvPicPr>
          <p:cNvPr id="5" name="Рисунок 4" descr="IMG-20200423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96752"/>
            <a:ext cx="1954312" cy="4021736"/>
          </a:xfrm>
          <a:prstGeom prst="rect">
            <a:avLst/>
          </a:prstGeom>
        </p:spPr>
      </p:pic>
      <p:pic>
        <p:nvPicPr>
          <p:cNvPr id="6" name="Рисунок 5" descr="IMG-20200423-WA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1891898" cy="4104456"/>
          </a:xfrm>
          <a:prstGeom prst="rect">
            <a:avLst/>
          </a:prstGeom>
        </p:spPr>
      </p:pic>
      <p:pic>
        <p:nvPicPr>
          <p:cNvPr id="7" name="Рисунок 6" descr="IMG-20200423-WA0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412776"/>
            <a:ext cx="3888432" cy="178928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3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484276" cy="3312368"/>
          </a:xfrm>
          <a:prstGeom prst="rect">
            <a:avLst/>
          </a:prstGeom>
        </p:spPr>
      </p:pic>
      <p:pic>
        <p:nvPicPr>
          <p:cNvPr id="4" name="Рисунок 3" descr="IMG-20200423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60648"/>
            <a:ext cx="1768406" cy="3645024"/>
          </a:xfrm>
          <a:prstGeom prst="rect">
            <a:avLst/>
          </a:prstGeom>
        </p:spPr>
      </p:pic>
      <p:pic>
        <p:nvPicPr>
          <p:cNvPr id="5" name="Рисунок 4" descr="IMG-20200423-WA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420888"/>
            <a:ext cx="2216845" cy="394105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307072-stock-illustration-bright-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65"/>
          </a:xfrm>
          <a:prstGeom prst="rect">
            <a:avLst/>
          </a:prstGeom>
        </p:spPr>
      </p:pic>
      <p:pic>
        <p:nvPicPr>
          <p:cNvPr id="3" name="Рисунок 2" descr="IMG-20200423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2931790" cy="3909053"/>
          </a:xfrm>
          <a:prstGeom prst="rect">
            <a:avLst/>
          </a:prstGeom>
        </p:spPr>
      </p:pic>
      <p:pic>
        <p:nvPicPr>
          <p:cNvPr id="4" name="Рисунок 3" descr="IMG-20200423-WA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3186354" cy="42484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Тимур</dc:creator>
  <cp:lastModifiedBy>Тимур</cp:lastModifiedBy>
  <cp:revision>6</cp:revision>
  <dcterms:created xsi:type="dcterms:W3CDTF">2020-05-07T12:18:21Z</dcterms:created>
  <dcterms:modified xsi:type="dcterms:W3CDTF">2020-05-07T12:47:14Z</dcterms:modified>
</cp:coreProperties>
</file>