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63" r:id="rId4"/>
    <p:sldId id="276" r:id="rId5"/>
    <p:sldId id="259" r:id="rId6"/>
    <p:sldId id="258" r:id="rId7"/>
    <p:sldId id="274" r:id="rId8"/>
    <p:sldId id="269" r:id="rId9"/>
    <p:sldId id="266" r:id="rId10"/>
    <p:sldId id="271" r:id="rId11"/>
    <p:sldId id="270" r:id="rId12"/>
    <p:sldId id="280" r:id="rId13"/>
    <p:sldId id="273" r:id="rId14"/>
    <p:sldId id="256" r:id="rId15"/>
    <p:sldId id="268" r:id="rId16"/>
    <p:sldId id="261" r:id="rId17"/>
    <p:sldId id="257" r:id="rId18"/>
    <p:sldId id="262" r:id="rId19"/>
    <p:sldId id="267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5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8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3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90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33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2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3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4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3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2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5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704A98-3895-4FA0-853C-42B5CA80BDE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F6225F-893B-4226-99F0-B280E7346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andex.ru/images/search?pos=16&amp;ncrnd=1588271203003-60560577545545&amp;img_url=https%3A%2F%2Fst2.depositphotos.com%2F1229718%2F6270%2Fi%2F950%2Fdepositphotos_62701961-stock-photo-geometric-shapes.jpg&amp;text=%D1%84%D0%BE%D0%BD+%D0%BE%D0%B1%D1%8A%D0%B5%D0%BC%D0%BD%D1%8B%D0%B5+%D1%82%D0%B5%D0%BB%D0%B0+%D0%B4%D0%BB%D1%8F+%D0%BF%D1%80%D0%B5%D0%B7%D0%B5%D0%BD%D1%82%D0%B0%D1%86%D0%B8%D0%B8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pos=7&amp;ncrnd=1588271203003-60560577545545&amp;img_url=https%3A%2F%2Favatars.mds.yandex.net%2Fget-pdb%2F909745%2F83d00f31-f512-4276-9817-f174ea71f2f6%2Fs1200%3Fwebp%3Dfalse&amp;text=%D1%84%D0%BE%D0%BD+%D0%BE%D0%B1%D1%8A%D0%B5%D0%BC%D0%BD%D1%8B%D0%B5+%D1%82%D0%B5%D0%BB%D0%B0+%D0%B4%D0%BB%D1%8F+%D0%BF%D1%80%D0%B5%D0%B7%D0%B5%D0%BD%D1%82%D0%B0%D1%86%D0%B8%D0%B8&amp;rpt=sim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t2.depositphotos.com/1001526/6680/i/950/depositphotos_66801361-stock-photo-digital-background.jpg">
            <a:extLst>
              <a:ext uri="{FF2B5EF4-FFF2-40B4-BE49-F238E27FC236}">
                <a16:creationId xmlns:a16="http://schemas.microsoft.com/office/drawing/2014/main" id="{4E5B21F4-C25F-4DD2-93F2-C973D31F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844"/>
            <a:ext cx="12192000" cy="55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50E83-C8E3-4E05-917C-45FDCA9DEC8F}"/>
              </a:ext>
            </a:extLst>
          </p:cNvPr>
          <p:cNvSpPr txBox="1"/>
          <p:nvPr/>
        </p:nvSpPr>
        <p:spPr>
          <a:xfrm>
            <a:off x="821095" y="-62595"/>
            <a:ext cx="13893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highlight>
                  <a:srgbClr val="FFFF00"/>
                </a:highlight>
              </a:rPr>
              <a:t> </a:t>
            </a:r>
            <a:r>
              <a:rPr lang="ru-RU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НЕСКУЧНАЯ 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253528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12673-DE57-47A7-8CF2-513A1195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5" y="0"/>
            <a:ext cx="51220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19CB6-BAA1-4C51-9693-E8189687C91B}"/>
              </a:ext>
            </a:extLst>
          </p:cNvPr>
          <p:cNvSpPr txBox="1"/>
          <p:nvPr/>
        </p:nvSpPr>
        <p:spPr>
          <a:xfrm rot="19012220">
            <a:off x="628425" y="1977501"/>
            <a:ext cx="548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ighlight>
                  <a:srgbClr val="00FFFF"/>
                </a:highlight>
              </a:rPr>
              <a:t>ЖАРОВСКАЯ ВАЛЕРИЯ</a:t>
            </a:r>
          </a:p>
        </p:txBody>
      </p:sp>
    </p:spTree>
    <p:extLst>
      <p:ext uri="{BB962C8B-B14F-4D97-AF65-F5344CB8AC3E}">
        <p14:creationId xmlns:p14="http://schemas.microsoft.com/office/powerpoint/2010/main" val="44526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AABC29-0855-446B-AEEE-745FAA04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45115-FE33-4424-81BA-1A71986FB62F}"/>
              </a:ext>
            </a:extLst>
          </p:cNvPr>
          <p:cNvSpPr txBox="1"/>
          <p:nvPr/>
        </p:nvSpPr>
        <p:spPr>
          <a:xfrm rot="19396912">
            <a:off x="-124535" y="2308634"/>
            <a:ext cx="4618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highlight>
                  <a:srgbClr val="FF0000"/>
                </a:highlight>
              </a:rPr>
              <a:t>СОМИКОВ ЯРОСЛАВ</a:t>
            </a:r>
          </a:p>
        </p:txBody>
      </p:sp>
    </p:spTree>
    <p:extLst>
      <p:ext uri="{BB962C8B-B14F-4D97-AF65-F5344CB8AC3E}">
        <p14:creationId xmlns:p14="http://schemas.microsoft.com/office/powerpoint/2010/main" val="261798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91766-8DDD-4BA4-B26F-6AB5E5EC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96B6D-342B-44EF-92F5-775BFF629C32}"/>
              </a:ext>
            </a:extLst>
          </p:cNvPr>
          <p:cNvSpPr txBox="1"/>
          <p:nvPr/>
        </p:nvSpPr>
        <p:spPr>
          <a:xfrm rot="20054731">
            <a:off x="163669" y="2097940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ПЛОТНИКОВ ВЛАДИСЛАВ</a:t>
            </a:r>
          </a:p>
        </p:txBody>
      </p:sp>
    </p:spTree>
    <p:extLst>
      <p:ext uri="{BB962C8B-B14F-4D97-AF65-F5344CB8AC3E}">
        <p14:creationId xmlns:p14="http://schemas.microsoft.com/office/powerpoint/2010/main" val="58603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D4E75-EE7A-4FD9-B7A1-7721005B9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60475-1B95-4F73-B225-86A44506B1B3}"/>
              </a:ext>
            </a:extLst>
          </p:cNvPr>
          <p:cNvSpPr txBox="1"/>
          <p:nvPr/>
        </p:nvSpPr>
        <p:spPr>
          <a:xfrm rot="1633457">
            <a:off x="5662734" y="1275712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FF00FF"/>
                </a:highlight>
              </a:rPr>
              <a:t>КАТЦЫНА КРИСТИНА</a:t>
            </a:r>
          </a:p>
        </p:txBody>
      </p:sp>
    </p:spTree>
    <p:extLst>
      <p:ext uri="{BB962C8B-B14F-4D97-AF65-F5344CB8AC3E}">
        <p14:creationId xmlns:p14="http://schemas.microsoft.com/office/powerpoint/2010/main" val="314902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02C1E-FEDF-401F-928A-817D5C673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8" y="0"/>
            <a:ext cx="38629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BA29B-CC69-4DC1-B21A-E5A762F62772}"/>
              </a:ext>
            </a:extLst>
          </p:cNvPr>
          <p:cNvSpPr txBox="1"/>
          <p:nvPr/>
        </p:nvSpPr>
        <p:spPr>
          <a:xfrm rot="19439874">
            <a:off x="71563" y="2372009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ighlight>
                  <a:srgbClr val="FF0000"/>
                </a:highlight>
              </a:rPr>
              <a:t>САЛУН  ДМИТРИЙ</a:t>
            </a:r>
          </a:p>
        </p:txBody>
      </p:sp>
    </p:spTree>
    <p:extLst>
      <p:ext uri="{BB962C8B-B14F-4D97-AF65-F5344CB8AC3E}">
        <p14:creationId xmlns:p14="http://schemas.microsoft.com/office/powerpoint/2010/main" val="119377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76F4E-B01B-45A9-9537-7344F0E1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15" y="-29048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AB8F5-3D41-4D14-8EDA-BE894BB23C80}"/>
              </a:ext>
            </a:extLst>
          </p:cNvPr>
          <p:cNvSpPr txBox="1"/>
          <p:nvPr/>
        </p:nvSpPr>
        <p:spPr>
          <a:xfrm rot="18920375">
            <a:off x="-551912" y="2567513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highlight>
                  <a:srgbClr val="FFFF00"/>
                </a:highlight>
              </a:rPr>
              <a:t>СКРИПНИКОВА КИРА</a:t>
            </a:r>
          </a:p>
        </p:txBody>
      </p:sp>
    </p:spTree>
    <p:extLst>
      <p:ext uri="{BB962C8B-B14F-4D97-AF65-F5344CB8AC3E}">
        <p14:creationId xmlns:p14="http://schemas.microsoft.com/office/powerpoint/2010/main" val="282483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8BCCC-5826-4990-BB48-A42C3365E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2880B-BF58-406D-94B4-802D827F8A3C}"/>
              </a:ext>
            </a:extLst>
          </p:cNvPr>
          <p:cNvSpPr txBox="1"/>
          <p:nvPr/>
        </p:nvSpPr>
        <p:spPr>
          <a:xfrm rot="1519673">
            <a:off x="7117404" y="1359011"/>
            <a:ext cx="439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ighlight>
                  <a:srgbClr val="00FF00"/>
                </a:highlight>
              </a:rPr>
              <a:t>ШИЛЕНКО ТИМОФЕЙ</a:t>
            </a:r>
          </a:p>
        </p:txBody>
      </p:sp>
    </p:spTree>
    <p:extLst>
      <p:ext uri="{BB962C8B-B14F-4D97-AF65-F5344CB8AC3E}">
        <p14:creationId xmlns:p14="http://schemas.microsoft.com/office/powerpoint/2010/main" val="63027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0365E-AAE5-41CA-8171-E42C511DC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DEBEF-42F1-4470-957F-B21B73BA6D83}"/>
              </a:ext>
            </a:extLst>
          </p:cNvPr>
          <p:cNvSpPr txBox="1"/>
          <p:nvPr/>
        </p:nvSpPr>
        <p:spPr>
          <a:xfrm rot="2558579">
            <a:off x="6224136" y="1582424"/>
            <a:ext cx="3953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00FF00"/>
                </a:highlight>
              </a:rPr>
              <a:t>ЕРОФЕЕВ СТАНИСЛАВ</a:t>
            </a:r>
          </a:p>
        </p:txBody>
      </p:sp>
    </p:spTree>
    <p:extLst>
      <p:ext uri="{BB962C8B-B14F-4D97-AF65-F5344CB8AC3E}">
        <p14:creationId xmlns:p14="http://schemas.microsoft.com/office/powerpoint/2010/main" val="104734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92DD1-3494-4A63-BDFB-3B5B2E9F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844A5-CA90-4354-92FA-29992032DA7B}"/>
              </a:ext>
            </a:extLst>
          </p:cNvPr>
          <p:cNvSpPr txBox="1"/>
          <p:nvPr/>
        </p:nvSpPr>
        <p:spPr>
          <a:xfrm rot="2400474">
            <a:off x="6156574" y="1304679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ighlight>
                  <a:srgbClr val="00FFFF"/>
                </a:highlight>
              </a:rPr>
              <a:t>УТКИН ДАНИИЛ</a:t>
            </a:r>
          </a:p>
        </p:txBody>
      </p:sp>
    </p:spTree>
    <p:extLst>
      <p:ext uri="{BB962C8B-B14F-4D97-AF65-F5344CB8AC3E}">
        <p14:creationId xmlns:p14="http://schemas.microsoft.com/office/powerpoint/2010/main" val="147406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61AC7-F136-40B4-8936-BCCE0E9B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51B3D-442C-46B1-B800-D0BD1E84BFD5}"/>
              </a:ext>
            </a:extLst>
          </p:cNvPr>
          <p:cNvSpPr txBox="1"/>
          <p:nvPr/>
        </p:nvSpPr>
        <p:spPr>
          <a:xfrm rot="19978391">
            <a:off x="1570448" y="1738265"/>
            <a:ext cx="35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ighlight>
                  <a:srgbClr val="FF0000"/>
                </a:highlight>
              </a:rPr>
              <a:t>АНИКЕЕФ ЕФРЕМ</a:t>
            </a:r>
          </a:p>
        </p:txBody>
      </p:sp>
    </p:spTree>
    <p:extLst>
      <p:ext uri="{BB962C8B-B14F-4D97-AF65-F5344CB8AC3E}">
        <p14:creationId xmlns:p14="http://schemas.microsoft.com/office/powerpoint/2010/main" val="111738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hoe изображений. геометрические формы бесплатная иллюстрация. кубик изо...">
            <a:hlinkClick r:id="rId2"/>
            <a:extLst>
              <a:ext uri="{FF2B5EF4-FFF2-40B4-BE49-F238E27FC236}">
                <a16:creationId xmlns:a16="http://schemas.microsoft.com/office/drawing/2014/main" id="{0F593547-1325-48CE-B45E-897AC5E0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" y="3164827"/>
            <a:ext cx="5122505" cy="37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7F1411C-3CDA-40E9-900C-267E2620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0" y="-98941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4"/>
            </a:endParaRPr>
          </a:p>
        </p:txBody>
      </p:sp>
      <p:pic>
        <p:nvPicPr>
          <p:cNvPr id="3076" name="Picture 4" descr="Из коллекции &amp;quot;Объемные фигуры&amp;quot; .">
            <a:hlinkClick r:id="rId4"/>
            <a:extLst>
              <a:ext uri="{FF2B5EF4-FFF2-40B4-BE49-F238E27FC236}">
                <a16:creationId xmlns:a16="http://schemas.microsoft.com/office/drawing/2014/main" id="{97303F93-19B2-4A8C-927B-3BF7C792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53" y="3164827"/>
            <a:ext cx="6624734" cy="37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CFAC04-70C7-4E0F-9863-585B5D62301F}"/>
              </a:ext>
            </a:extLst>
          </p:cNvPr>
          <p:cNvSpPr txBox="1"/>
          <p:nvPr/>
        </p:nvSpPr>
        <p:spPr>
          <a:xfrm>
            <a:off x="218076" y="334978"/>
            <a:ext cx="111802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highlight>
                  <a:srgbClr val="00FFFF"/>
                </a:highlight>
              </a:rPr>
              <a:t>В МИРЕ ОБЪЕМНЫХ ТЕЛ!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5А КЛАСС    МАОУ СОШ №10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8D376-B577-4D38-80F1-DD4435AC9CCC}"/>
              </a:ext>
            </a:extLst>
          </p:cNvPr>
          <p:cNvSpPr txBox="1"/>
          <p:nvPr/>
        </p:nvSpPr>
        <p:spPr>
          <a:xfrm>
            <a:off x="7062450" y="2787662"/>
            <a:ext cx="512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МАХМУДОВА .И.М</a:t>
            </a:r>
          </a:p>
        </p:txBody>
      </p:sp>
      <p:sp>
        <p:nvSpPr>
          <p:cNvPr id="7" name="Цилиндр 6">
            <a:extLst>
              <a:ext uri="{FF2B5EF4-FFF2-40B4-BE49-F238E27FC236}">
                <a16:creationId xmlns:a16="http://schemas.microsoft.com/office/drawing/2014/main" id="{2617238A-3468-481C-B014-9F2227A8C6AD}"/>
              </a:ext>
            </a:extLst>
          </p:cNvPr>
          <p:cNvSpPr/>
          <p:nvPr/>
        </p:nvSpPr>
        <p:spPr>
          <a:xfrm rot="20683384">
            <a:off x="5273613" y="3594527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86908284-E432-4568-8957-18ADBBD94282}"/>
              </a:ext>
            </a:extLst>
          </p:cNvPr>
          <p:cNvSpPr/>
          <p:nvPr/>
        </p:nvSpPr>
        <p:spPr>
          <a:xfrm rot="1883097">
            <a:off x="10411486" y="927231"/>
            <a:ext cx="1216152" cy="121615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D4176A3B-17B8-4D82-9317-A7C3E4A1D303}"/>
              </a:ext>
            </a:extLst>
          </p:cNvPr>
          <p:cNvSpPr/>
          <p:nvPr/>
        </p:nvSpPr>
        <p:spPr>
          <a:xfrm rot="1621735">
            <a:off x="10786187" y="4111101"/>
            <a:ext cx="914400" cy="6126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7A86F2-AAD5-400C-9913-48BD512F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01" y="0"/>
            <a:ext cx="3857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53C5A-DB25-4577-857E-4E81870E8138}"/>
              </a:ext>
            </a:extLst>
          </p:cNvPr>
          <p:cNvSpPr txBox="1"/>
          <p:nvPr/>
        </p:nvSpPr>
        <p:spPr>
          <a:xfrm rot="19150201">
            <a:off x="50304" y="1536102"/>
            <a:ext cx="438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highlight>
                  <a:srgbClr val="FFFF00"/>
                </a:highlight>
              </a:rPr>
              <a:t>СНИСАРЕНКО ДАНИИЛ</a:t>
            </a:r>
          </a:p>
        </p:txBody>
      </p:sp>
    </p:spTree>
    <p:extLst>
      <p:ext uri="{BB962C8B-B14F-4D97-AF65-F5344CB8AC3E}">
        <p14:creationId xmlns:p14="http://schemas.microsoft.com/office/powerpoint/2010/main" val="134805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9CFE4-B3FD-4286-9C36-D992414A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1" y="0"/>
            <a:ext cx="42994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CAFA7-D46F-4C90-8AEA-025F1CC6684F}"/>
              </a:ext>
            </a:extLst>
          </p:cNvPr>
          <p:cNvSpPr txBox="1"/>
          <p:nvPr/>
        </p:nvSpPr>
        <p:spPr>
          <a:xfrm rot="19818876">
            <a:off x="20263" y="2741487"/>
            <a:ext cx="405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highlight>
                  <a:srgbClr val="FF0000"/>
                </a:highlight>
              </a:rPr>
              <a:t>БАРОНКИН ТИМОФЕЙ</a:t>
            </a:r>
          </a:p>
        </p:txBody>
      </p:sp>
    </p:spTree>
    <p:extLst>
      <p:ext uri="{BB962C8B-B14F-4D97-AF65-F5344CB8AC3E}">
        <p14:creationId xmlns:p14="http://schemas.microsoft.com/office/powerpoint/2010/main" val="424989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A1B87-959E-47B8-AD67-DC477239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6D1D4-A4C6-435C-B446-6F7ECB64CDE5}"/>
              </a:ext>
            </a:extLst>
          </p:cNvPr>
          <p:cNvSpPr txBox="1"/>
          <p:nvPr/>
        </p:nvSpPr>
        <p:spPr>
          <a:xfrm rot="1962565">
            <a:off x="5359652" y="1765426"/>
            <a:ext cx="528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ighlight>
                  <a:srgbClr val="FF00FF"/>
                </a:highlight>
              </a:rPr>
              <a:t>СЕМЕНЕЦ АНГЕЛИНА</a:t>
            </a:r>
          </a:p>
        </p:txBody>
      </p:sp>
    </p:spTree>
    <p:extLst>
      <p:ext uri="{BB962C8B-B14F-4D97-AF65-F5344CB8AC3E}">
        <p14:creationId xmlns:p14="http://schemas.microsoft.com/office/powerpoint/2010/main" val="269377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C6DACB-08C7-4C77-9BD8-E56551F5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1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44577-4302-4320-8611-6CB32AFB7043}"/>
              </a:ext>
            </a:extLst>
          </p:cNvPr>
          <p:cNvSpPr txBox="1"/>
          <p:nvPr/>
        </p:nvSpPr>
        <p:spPr>
          <a:xfrm rot="19530949">
            <a:off x="1384613" y="1394234"/>
            <a:ext cx="47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ighlight>
                  <a:srgbClr val="008080"/>
                </a:highlight>
              </a:rPr>
              <a:t>КОРОЛЁВ ГОРДЕЙ</a:t>
            </a:r>
          </a:p>
        </p:txBody>
      </p:sp>
    </p:spTree>
    <p:extLst>
      <p:ext uri="{BB962C8B-B14F-4D97-AF65-F5344CB8AC3E}">
        <p14:creationId xmlns:p14="http://schemas.microsoft.com/office/powerpoint/2010/main" val="27907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ED66D8-5467-480B-B492-2378887C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33" y="0"/>
            <a:ext cx="57489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359C9-3557-4F21-B38B-5802AC77E1B8}"/>
              </a:ext>
            </a:extLst>
          </p:cNvPr>
          <p:cNvSpPr txBox="1"/>
          <p:nvPr/>
        </p:nvSpPr>
        <p:spPr>
          <a:xfrm rot="20602005">
            <a:off x="-17092" y="945105"/>
            <a:ext cx="5659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highlight>
                  <a:srgbClr val="FF00FF"/>
                </a:highlight>
              </a:rPr>
              <a:t>ФИНАГЕЕВА СОФИЯ</a:t>
            </a:r>
          </a:p>
        </p:txBody>
      </p:sp>
    </p:spTree>
    <p:extLst>
      <p:ext uri="{BB962C8B-B14F-4D97-AF65-F5344CB8AC3E}">
        <p14:creationId xmlns:p14="http://schemas.microsoft.com/office/powerpoint/2010/main" val="21408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70296-1EBC-43C6-9518-421C0F26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9" y="0"/>
            <a:ext cx="38095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165FE-DCB7-4F0F-BEB5-08001579657E}"/>
              </a:ext>
            </a:extLst>
          </p:cNvPr>
          <p:cNvSpPr txBox="1"/>
          <p:nvPr/>
        </p:nvSpPr>
        <p:spPr>
          <a:xfrm rot="20208160">
            <a:off x="-146365" y="2999388"/>
            <a:ext cx="446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highlight>
                  <a:srgbClr val="FF0000"/>
                </a:highlight>
              </a:rPr>
              <a:t>ШАМАНАЕВ БОГДАН</a:t>
            </a:r>
          </a:p>
        </p:txBody>
      </p:sp>
    </p:spTree>
    <p:extLst>
      <p:ext uri="{BB962C8B-B14F-4D97-AF65-F5344CB8AC3E}">
        <p14:creationId xmlns:p14="http://schemas.microsoft.com/office/powerpoint/2010/main" val="135681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36C443-7331-47D6-AFDD-ADF2FB19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7" y="0"/>
            <a:ext cx="50915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C2D69-F691-4F49-926D-72AE6960B856}"/>
              </a:ext>
            </a:extLst>
          </p:cNvPr>
          <p:cNvSpPr txBox="1"/>
          <p:nvPr/>
        </p:nvSpPr>
        <p:spPr>
          <a:xfrm rot="20288387">
            <a:off x="529177" y="769545"/>
            <a:ext cx="454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highlight>
                  <a:srgbClr val="FFFF00"/>
                </a:highlight>
              </a:rPr>
              <a:t>КОМАРОВА ДАРЬЯ</a:t>
            </a:r>
          </a:p>
        </p:txBody>
      </p:sp>
    </p:spTree>
    <p:extLst>
      <p:ext uri="{BB962C8B-B14F-4D97-AF65-F5344CB8AC3E}">
        <p14:creationId xmlns:p14="http://schemas.microsoft.com/office/powerpoint/2010/main" val="293589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9CF5B-5850-4D38-BC48-D9C20100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70367-8D57-448A-8ACE-23C9BDF9B0C8}"/>
              </a:ext>
            </a:extLst>
          </p:cNvPr>
          <p:cNvSpPr txBox="1"/>
          <p:nvPr/>
        </p:nvSpPr>
        <p:spPr>
          <a:xfrm rot="2019029">
            <a:off x="7253993" y="1386172"/>
            <a:ext cx="412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ighlight>
                  <a:srgbClr val="FF0000"/>
                </a:highlight>
              </a:rPr>
              <a:t>ДУБРАВНЫЙ СЕМЁН</a:t>
            </a:r>
          </a:p>
        </p:txBody>
      </p:sp>
    </p:spTree>
    <p:extLst>
      <p:ext uri="{BB962C8B-B14F-4D97-AF65-F5344CB8AC3E}">
        <p14:creationId xmlns:p14="http://schemas.microsoft.com/office/powerpoint/2010/main" val="188234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D9A07-C5AD-4382-841D-477552B53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86" y="0"/>
            <a:ext cx="51274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58E2AB-0CB0-40CD-9AF0-CDCA6364C179}"/>
              </a:ext>
            </a:extLst>
          </p:cNvPr>
          <p:cNvSpPr txBox="1"/>
          <p:nvPr/>
        </p:nvSpPr>
        <p:spPr>
          <a:xfrm rot="20376007">
            <a:off x="1580982" y="1095469"/>
            <a:ext cx="3902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highlight>
                  <a:srgbClr val="FF00FF"/>
                </a:highlight>
              </a:rPr>
              <a:t>БЛОХИН НИКИТА</a:t>
            </a:r>
          </a:p>
        </p:txBody>
      </p:sp>
    </p:spTree>
    <p:extLst>
      <p:ext uri="{BB962C8B-B14F-4D97-AF65-F5344CB8AC3E}">
        <p14:creationId xmlns:p14="http://schemas.microsoft.com/office/powerpoint/2010/main" val="186310021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58</Words>
  <Application>Microsoft Office PowerPoint</Application>
  <PresentationFormat>Широкоэкранный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2020-04-30T18:22:06Z</dcterms:created>
  <dcterms:modified xsi:type="dcterms:W3CDTF">2020-04-30T19:21:52Z</dcterms:modified>
</cp:coreProperties>
</file>