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3096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A8D2C8-F1B0-4BEE-9BD4-E16D136A4880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F7BE81-DD14-402B-87DD-BEE647481B8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«Путешествие по родному краю» внеурочная деятельность в 3 «В»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Учитель: Дмитриева С.А.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Внеурочка\Дмитриева\Мой край. Засименко Р. 3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929586" cy="594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Внеурочка\Дмитриева\Мой край. Гудина А. 3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577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Козлова Д.</a:t>
            </a:r>
            <a:endParaRPr lang="ru-RU" dirty="0"/>
          </a:p>
        </p:txBody>
      </p:sp>
      <p:pic>
        <p:nvPicPr>
          <p:cNvPr id="3074" name="Picture 2" descr="C:\Users\1\Desktop\Внеурочка\Дмитриева\Мой край. Козлова Д.3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172000" cy="68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\Desktop\Внеурочка\Дмитриева\Рябов Арсений.3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089958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</TotalTime>
  <Words>22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«Путешествие по родному краю» внеурочная деятельность в 3 «В» классе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родному краю» внеурочная деятельность в 3 «В» классе</dc:title>
  <dc:creator>1</dc:creator>
  <cp:lastModifiedBy>1</cp:lastModifiedBy>
  <cp:revision>1</cp:revision>
  <dcterms:created xsi:type="dcterms:W3CDTF">2020-04-27T15:18:58Z</dcterms:created>
  <dcterms:modified xsi:type="dcterms:W3CDTF">2020-04-27T15:26:30Z</dcterms:modified>
</cp:coreProperties>
</file>