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650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849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540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0999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5627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8976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814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0746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6213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596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0504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8F322-8846-4787-819D-0E201726DB35}" type="datetimeFigureOut">
              <a:rPr lang="ru-RU" smtClean="0"/>
              <a:pPr/>
              <a:t>06.05.2020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2DCA8-441E-4403-93BB-6D16831019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789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70025"/>
          </a:xfrm>
        </p:spPr>
        <p:txBody>
          <a:bodyPr>
            <a:noAutofit/>
          </a:bodyPr>
          <a:lstStyle/>
          <a:p>
            <a:r>
              <a:rPr lang="ru-RU" sz="8800" b="1" dirty="0" smtClean="0"/>
              <a:t>ЗАДАЧИ СО СПИЧКАМИ</a:t>
            </a:r>
            <a:endParaRPr lang="ru-RU" sz="8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653136"/>
            <a:ext cx="7520880" cy="1872208"/>
          </a:xfrm>
        </p:spPr>
        <p:txBody>
          <a:bodyPr/>
          <a:lstStyle/>
          <a:p>
            <a:pPr algn="r"/>
            <a:r>
              <a:rPr lang="ru-RU" dirty="0" smtClean="0"/>
              <a:t>Выполнил </a:t>
            </a:r>
          </a:p>
          <a:p>
            <a:pPr algn="r"/>
            <a:r>
              <a:rPr lang="ru-RU" dirty="0" smtClean="0"/>
              <a:t>ученик 7А класса МАОУ СОШ № 10</a:t>
            </a:r>
          </a:p>
          <a:p>
            <a:pPr algn="r"/>
            <a:r>
              <a:rPr lang="ru-RU" dirty="0" smtClean="0"/>
              <a:t>Егоров Алексей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6042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3</a:t>
            </a:r>
            <a:endParaRPr lang="ru-RU" dirty="0"/>
          </a:p>
        </p:txBody>
      </p:sp>
      <p:pic>
        <p:nvPicPr>
          <p:cNvPr id="4" name="Содержимое 3" descr="решение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1087138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pic>
        <p:nvPicPr>
          <p:cNvPr id="4" name="Содержимое 3" descr="задача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7" name="TextBox 6"/>
          <p:cNvSpPr txBox="1"/>
          <p:nvPr/>
        </p:nvSpPr>
        <p:spPr>
          <a:xfrm>
            <a:off x="1187624" y="1052736"/>
            <a:ext cx="6613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Передвиньте две спички так, чтобы из дерева получилась рыбка.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798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4</a:t>
            </a:r>
            <a:endParaRPr lang="ru-RU" dirty="0"/>
          </a:p>
        </p:txBody>
      </p:sp>
      <p:pic>
        <p:nvPicPr>
          <p:cNvPr id="4" name="Содержимое 3" descr="решение 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1087138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pic>
        <p:nvPicPr>
          <p:cNvPr id="4" name="Содержимое 3" descr="задача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6" name="TextBox 5"/>
          <p:cNvSpPr txBox="1"/>
          <p:nvPr/>
        </p:nvSpPr>
        <p:spPr>
          <a:xfrm>
            <a:off x="1691680" y="1124744"/>
            <a:ext cx="5376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Уберите две спички, чтобы равенство стало верным.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798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5</a:t>
            </a:r>
            <a:endParaRPr lang="ru-RU" dirty="0"/>
          </a:p>
        </p:txBody>
      </p:sp>
      <p:pic>
        <p:nvPicPr>
          <p:cNvPr id="4" name="Содержимое 3" descr="решение 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1087138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6</a:t>
            </a:r>
            <a:endParaRPr lang="ru-RU" dirty="0"/>
          </a:p>
        </p:txBody>
      </p:sp>
      <p:pic>
        <p:nvPicPr>
          <p:cNvPr id="4" name="Содержимое 3" descr="задача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6" name="TextBox 5"/>
          <p:cNvSpPr txBox="1"/>
          <p:nvPr/>
        </p:nvSpPr>
        <p:spPr>
          <a:xfrm>
            <a:off x="467544" y="980729"/>
            <a:ext cx="83338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Из спичек выложено девять одинаковых квадратов. Уберите десять спичек так, чтобы осталось только четыре квадрата.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798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6</a:t>
            </a:r>
            <a:endParaRPr lang="ru-RU" dirty="0"/>
          </a:p>
        </p:txBody>
      </p:sp>
      <p:pic>
        <p:nvPicPr>
          <p:cNvPr id="4" name="Содержимое 3" descr="решение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10871388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7</a:t>
            </a:r>
            <a:endParaRPr lang="ru-RU" dirty="0"/>
          </a:p>
        </p:txBody>
      </p:sp>
      <p:pic>
        <p:nvPicPr>
          <p:cNvPr id="4" name="Содержимое 3" descr="задача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6" name="TextBox 5"/>
          <p:cNvSpPr txBox="1"/>
          <p:nvPr/>
        </p:nvSpPr>
        <p:spPr>
          <a:xfrm>
            <a:off x="827584" y="908720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Переместите две спички так, чтобы получилось три треугольника. Они не обязательно должны быть одинакового размера, но создавать треугольники с длиной стороны лишь в одну спичку нельзя.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79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7</a:t>
            </a:r>
            <a:endParaRPr lang="ru-RU" dirty="0"/>
          </a:p>
        </p:txBody>
      </p:sp>
      <p:pic>
        <p:nvPicPr>
          <p:cNvPr id="4" name="Содержимое 3" descr="решение 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23256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1087138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348880"/>
            <a:ext cx="85689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smtClean="0"/>
              <a:t>Спасибо за внимание</a:t>
            </a:r>
            <a:endParaRPr lang="ru-RU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НАЗНАЧЕНИЕ ЗАДАЧ СО СПИЧКАМИ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8856984" cy="5112568"/>
          </a:xfrm>
        </p:spPr>
        <p:txBody>
          <a:bodyPr>
            <a:normAutofit fontScale="85000" lnSpcReduction="10000"/>
          </a:bodyPr>
          <a:lstStyle/>
          <a:p>
            <a:pPr marL="0" indent="530225">
              <a:buNone/>
            </a:pPr>
            <a:r>
              <a:rPr lang="ru-RU" dirty="0" smtClean="0"/>
              <a:t>Для развития </a:t>
            </a:r>
            <a:r>
              <a:rPr lang="ru-RU" dirty="0"/>
              <a:t>логики </a:t>
            </a:r>
            <a:r>
              <a:rPr lang="ru-RU" dirty="0" smtClean="0"/>
              <a:t>и творческого мышления часто используют задачи со спичками. Они очень популярны, потому что спички – материал не только доступный, но еще и позволяющий составлять разные  занимательные </a:t>
            </a:r>
            <a:r>
              <a:rPr lang="ru-RU" dirty="0"/>
              <a:t>геометрические и арифметические фигуры. </a:t>
            </a:r>
            <a:endParaRPr lang="ru-RU" dirty="0" smtClean="0"/>
          </a:p>
          <a:p>
            <a:pPr marL="0" indent="530225">
              <a:buNone/>
            </a:pPr>
            <a:r>
              <a:rPr lang="ru-RU" dirty="0" smtClean="0"/>
              <a:t>Разгадывать </a:t>
            </a:r>
            <a:r>
              <a:rPr lang="ru-RU" dirty="0"/>
              <a:t>такие головоломки можно дома, </a:t>
            </a:r>
            <a:r>
              <a:rPr lang="ru-RU" dirty="0" smtClean="0"/>
              <a:t>на </a:t>
            </a:r>
            <a:r>
              <a:rPr lang="ru-RU" dirty="0"/>
              <a:t>улице или в дороге: достаточно найти ровную поверхность для выкладывания нужных схем из спичек. </a:t>
            </a:r>
            <a:endParaRPr lang="ru-RU" dirty="0" smtClean="0"/>
          </a:p>
          <a:p>
            <a:pPr marL="0" indent="530225">
              <a:buNone/>
            </a:pPr>
            <a:r>
              <a:rPr lang="ru-RU" dirty="0" smtClean="0"/>
              <a:t>Логические </a:t>
            </a:r>
            <a:r>
              <a:rPr lang="ru-RU" dirty="0"/>
              <a:t>игры на перекладывание спичек бывают </a:t>
            </a:r>
            <a:r>
              <a:rPr lang="ru-RU" dirty="0" smtClean="0"/>
              <a:t>простыми </a:t>
            </a:r>
            <a:r>
              <a:rPr lang="ru-RU" dirty="0"/>
              <a:t>и сложными, </a:t>
            </a:r>
            <a:r>
              <a:rPr lang="ru-RU" dirty="0" smtClean="0"/>
              <a:t>подходят </a:t>
            </a:r>
            <a:r>
              <a:rPr lang="ru-RU" dirty="0"/>
              <a:t>как для детей младших классов (несмотря на то, что «спички детям не игрушка»), так и для взрослых. </a:t>
            </a:r>
          </a:p>
        </p:txBody>
      </p:sp>
    </p:spTree>
    <p:extLst>
      <p:ext uri="{BB962C8B-B14F-4D97-AF65-F5344CB8AC3E}">
        <p14:creationId xmlns:p14="http://schemas.microsoft.com/office/powerpoint/2010/main" xmlns="" val="456843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СУТЬ ЗАДАЧ СО СПИЧКАМИ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784976" cy="4824536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ru-RU" dirty="0"/>
              <a:t>Правило любой </a:t>
            </a:r>
            <a:r>
              <a:rPr lang="ru-RU" dirty="0" smtClean="0"/>
              <a:t>головоломки</a:t>
            </a:r>
            <a:r>
              <a:rPr lang="ru-RU" dirty="0"/>
              <a:t>, задачи или игры </a:t>
            </a:r>
            <a:r>
              <a:rPr lang="ru-RU" dirty="0" smtClean="0"/>
              <a:t>со спичками заключается </a:t>
            </a:r>
            <a:r>
              <a:rPr lang="ru-RU" dirty="0"/>
              <a:t>в том, что </a:t>
            </a:r>
            <a:r>
              <a:rPr lang="ru-RU" dirty="0" smtClean="0"/>
              <a:t>необходимо </a:t>
            </a:r>
            <a:r>
              <a:rPr lang="ru-RU" dirty="0"/>
              <a:t>переложить одну или несколько спичек таким образом, чтобы </a:t>
            </a:r>
            <a:r>
              <a:rPr lang="ru-RU" dirty="0" smtClean="0"/>
              <a:t>выполнить </a:t>
            </a:r>
            <a:r>
              <a:rPr lang="ru-RU" dirty="0"/>
              <a:t>поставленное условие. Однако зачастую прийти к верному решению бывает не так-то просто. Для этого следует проявить настойчивость, внимание и креативность.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863864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КАК РЕШАТЬ ЗАДАЧИ СО СПИЧКАМИ?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 fontAlgn="base"/>
            <a:r>
              <a:rPr lang="ru-RU" dirty="0" smtClean="0"/>
              <a:t>внимательно читать задание</a:t>
            </a:r>
          </a:p>
          <a:p>
            <a:pPr algn="just" fontAlgn="base"/>
            <a:r>
              <a:rPr lang="ru-RU" dirty="0" smtClean="0"/>
              <a:t>искать нестандартное решение </a:t>
            </a:r>
          </a:p>
          <a:p>
            <a:pPr algn="just" fontAlgn="base"/>
            <a:r>
              <a:rPr lang="ru-RU" dirty="0" smtClean="0"/>
              <a:t>помнить, что если это прямо не запрещено в условии задачи, то спички можно накладывать одну на другую, перемещать в любом направлении, ломать и переворачивать</a:t>
            </a:r>
          </a:p>
          <a:p>
            <a:pPr algn="just" fontAlgn="base"/>
            <a:r>
              <a:rPr lang="ru-RU" dirty="0" smtClean="0"/>
              <a:t>сохранять спокойствие </a:t>
            </a:r>
          </a:p>
          <a:p>
            <a:pPr algn="just" fontAlgn="base"/>
            <a:r>
              <a:rPr lang="ru-RU" dirty="0" smtClean="0"/>
              <a:t>не торопиться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88565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pic>
        <p:nvPicPr>
          <p:cNvPr id="6" name="Содержимое 5" descr="задача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7" name="TextBox 6"/>
          <p:cNvSpPr txBox="1"/>
          <p:nvPr/>
        </p:nvSpPr>
        <p:spPr>
          <a:xfrm>
            <a:off x="827584" y="980728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Переложите две спички так, чтобы из пяти квадратов получилось семь.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50073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1</a:t>
            </a:r>
            <a:endParaRPr lang="ru-RU" dirty="0"/>
          </a:p>
        </p:txBody>
      </p:sp>
      <p:pic>
        <p:nvPicPr>
          <p:cNvPr id="5" name="Содержимое 4" descr="решение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3481739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pic>
        <p:nvPicPr>
          <p:cNvPr id="4" name="Содержимое 3" descr="задача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6" name="TextBox 5"/>
          <p:cNvSpPr txBox="1"/>
          <p:nvPr/>
        </p:nvSpPr>
        <p:spPr>
          <a:xfrm>
            <a:off x="827584" y="764704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Переместите две спички, чтобы получилось шесть квадратов и прямоугольников. Соблюдайте следующие условия: квадраты и прямоугольники одинакового размера, но быть связанными им не обязательно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420079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 к задаче 2</a:t>
            </a:r>
            <a:endParaRPr lang="ru-RU" dirty="0"/>
          </a:p>
        </p:txBody>
      </p:sp>
      <p:pic>
        <p:nvPicPr>
          <p:cNvPr id="4" name="Содержимое 3" descr="решение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</p:spTree>
    <p:extLst>
      <p:ext uri="{BB962C8B-B14F-4D97-AF65-F5344CB8AC3E}">
        <p14:creationId xmlns:p14="http://schemas.microsoft.com/office/powerpoint/2010/main" xmlns="" val="1087138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pic>
        <p:nvPicPr>
          <p:cNvPr id="4" name="Содержимое 3" descr="задача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958181"/>
            <a:ext cx="7620000" cy="3810000"/>
          </a:xfrm>
        </p:spPr>
      </p:pic>
      <p:sp>
        <p:nvSpPr>
          <p:cNvPr id="6" name="TextBox 5"/>
          <p:cNvSpPr txBox="1"/>
          <p:nvPr/>
        </p:nvSpPr>
        <p:spPr>
          <a:xfrm>
            <a:off x="467544" y="1052736"/>
            <a:ext cx="8126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Передвиньте четыре спички так, чтобы превратить одну стрелу в две поменьше.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007987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373</Words>
  <Application>Microsoft Office PowerPoint</Application>
  <PresentationFormat>Экран (4:3)</PresentationFormat>
  <Paragraphs>39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ЗАДАЧИ СО СПИЧКАМИ</vt:lpstr>
      <vt:lpstr>НАЗНАЧЕНИЕ ЗАДАЧ СО СПИЧКАМИ</vt:lpstr>
      <vt:lpstr>СУТЬ ЗАДАЧ СО СПИЧКАМИ</vt:lpstr>
      <vt:lpstr>КАК РЕШАТЬ ЗАДАЧИ СО СПИЧКАМИ?</vt:lpstr>
      <vt:lpstr>Задача 1</vt:lpstr>
      <vt:lpstr>Ответ к задаче 1</vt:lpstr>
      <vt:lpstr>Задача 2</vt:lpstr>
      <vt:lpstr>Ответ к задаче 2</vt:lpstr>
      <vt:lpstr>Задача 3</vt:lpstr>
      <vt:lpstr>Ответ к задаче 3</vt:lpstr>
      <vt:lpstr>Задача 4</vt:lpstr>
      <vt:lpstr>Ответ к задаче 4</vt:lpstr>
      <vt:lpstr>Задача 5</vt:lpstr>
      <vt:lpstr>Ответ к задаче 5</vt:lpstr>
      <vt:lpstr>Задача 6</vt:lpstr>
      <vt:lpstr>Ответ к задаче 6</vt:lpstr>
      <vt:lpstr>Задача 7</vt:lpstr>
      <vt:lpstr>Ответ к задаче 7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ЗАДАЧИ СО СПИЧКАМИ</dc:title>
  <dc:creator>Пользователь Windows</dc:creator>
  <cp:lastModifiedBy>НОМЕ</cp:lastModifiedBy>
  <cp:revision>8</cp:revision>
  <dcterms:created xsi:type="dcterms:W3CDTF">2020-05-06T12:30:52Z</dcterms:created>
  <dcterms:modified xsi:type="dcterms:W3CDTF">2020-05-06T13:53:25Z</dcterms:modified>
</cp:coreProperties>
</file>