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CD05C0A-B463-40AF-BE56-E89DEA9CC970}" type="datetimeFigureOut">
              <a:rPr lang="ru-RU" smtClean="0"/>
              <a:t>29.04.2020</a:t>
            </a:fld>
            <a:endParaRPr lang="ru-RU"/>
          </a:p>
        </p:txBody>
      </p:sp>
      <p:sp>
        <p:nvSpPr>
          <p:cNvPr id="16" name="Номер слайда 15"/>
          <p:cNvSpPr>
            <a:spLocks noGrp="1"/>
          </p:cNvSpPr>
          <p:nvPr>
            <p:ph type="sldNum" sz="quarter" idx="11"/>
          </p:nvPr>
        </p:nvSpPr>
        <p:spPr/>
        <p:txBody>
          <a:bodyPr/>
          <a:lstStyle/>
          <a:p>
            <a:fld id="{7DDE514F-F773-4DDD-BF4C-0682D7AEAEAE}"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D05C0A-B463-40AF-BE56-E89DEA9CC970}"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DE514F-F773-4DDD-BF4C-0682D7AEAEA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D05C0A-B463-40AF-BE56-E89DEA9CC970}"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DE514F-F773-4DDD-BF4C-0682D7AEAEA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CD05C0A-B463-40AF-BE56-E89DEA9CC970}" type="datetimeFigureOut">
              <a:rPr lang="ru-RU" smtClean="0"/>
              <a:t>29.04.2020</a:t>
            </a:fld>
            <a:endParaRPr lang="ru-RU"/>
          </a:p>
        </p:txBody>
      </p:sp>
      <p:sp>
        <p:nvSpPr>
          <p:cNvPr id="15" name="Номер слайда 14"/>
          <p:cNvSpPr>
            <a:spLocks noGrp="1"/>
          </p:cNvSpPr>
          <p:nvPr>
            <p:ph type="sldNum" sz="quarter" idx="15"/>
          </p:nvPr>
        </p:nvSpPr>
        <p:spPr/>
        <p:txBody>
          <a:bodyPr/>
          <a:lstStyle>
            <a:lvl1pPr algn="ctr">
              <a:defRPr/>
            </a:lvl1pPr>
          </a:lstStyle>
          <a:p>
            <a:fld id="{7DDE514F-F773-4DDD-BF4C-0682D7AEAEAE}"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CD05C0A-B463-40AF-BE56-E89DEA9CC970}"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DE514F-F773-4DDD-BF4C-0682D7AEAEAE}"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CD05C0A-B463-40AF-BE56-E89DEA9CC970}"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DE514F-F773-4DDD-BF4C-0682D7AEAEA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DDE514F-F773-4DDD-BF4C-0682D7AEAEAE}"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CD05C0A-B463-40AF-BE56-E89DEA9CC970}" type="datetimeFigureOut">
              <a:rPr lang="ru-RU" smtClean="0"/>
              <a:t>29.04.2020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D05C0A-B463-40AF-BE56-E89DEA9CC970}" type="datetimeFigureOut">
              <a:rPr lang="ru-RU" smtClean="0"/>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DE514F-F773-4DDD-BF4C-0682D7AEAEA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D05C0A-B463-40AF-BE56-E89DEA9CC970}" type="datetimeFigureOut">
              <a:rPr lang="ru-RU" smtClean="0"/>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DE514F-F773-4DDD-BF4C-0682D7AEAEA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CD05C0A-B463-40AF-BE56-E89DEA9CC970}" type="datetimeFigureOut">
              <a:rPr lang="ru-RU" smtClean="0"/>
              <a:t>29.04.2020</a:t>
            </a:fld>
            <a:endParaRPr lang="ru-RU"/>
          </a:p>
        </p:txBody>
      </p:sp>
      <p:sp>
        <p:nvSpPr>
          <p:cNvPr id="9" name="Номер слайда 8"/>
          <p:cNvSpPr>
            <a:spLocks noGrp="1"/>
          </p:cNvSpPr>
          <p:nvPr>
            <p:ph type="sldNum" sz="quarter" idx="15"/>
          </p:nvPr>
        </p:nvSpPr>
        <p:spPr/>
        <p:txBody>
          <a:bodyPr/>
          <a:lstStyle/>
          <a:p>
            <a:fld id="{7DDE514F-F773-4DDD-BF4C-0682D7AEAEAE}"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CD05C0A-B463-40AF-BE56-E89DEA9CC970}" type="datetimeFigureOut">
              <a:rPr lang="ru-RU" smtClean="0"/>
              <a:t>29.04.2020</a:t>
            </a:fld>
            <a:endParaRPr lang="ru-RU"/>
          </a:p>
        </p:txBody>
      </p:sp>
      <p:sp>
        <p:nvSpPr>
          <p:cNvPr id="9" name="Номер слайда 8"/>
          <p:cNvSpPr>
            <a:spLocks noGrp="1"/>
          </p:cNvSpPr>
          <p:nvPr>
            <p:ph type="sldNum" sz="quarter" idx="11"/>
          </p:nvPr>
        </p:nvSpPr>
        <p:spPr/>
        <p:txBody>
          <a:bodyPr/>
          <a:lstStyle/>
          <a:p>
            <a:fld id="{7DDE514F-F773-4DDD-BF4C-0682D7AEAEAE}"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CD05C0A-B463-40AF-BE56-E89DEA9CC970}" type="datetimeFigureOut">
              <a:rPr lang="ru-RU" smtClean="0"/>
              <a:t>29.04.2020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DDE514F-F773-4DDD-BF4C-0682D7AEAEAE}"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35696" y="5877272"/>
            <a:ext cx="8305800" cy="1143000"/>
          </a:xfrm>
        </p:spPr>
        <p:txBody>
          <a:bodyPr/>
          <a:lstStyle/>
          <a:p>
            <a:r>
              <a:rPr lang="ru-RU" dirty="0" smtClean="0"/>
              <a:t>Педагог: </a:t>
            </a:r>
            <a:r>
              <a:rPr lang="ru-RU" dirty="0" err="1" smtClean="0"/>
              <a:t>Набродова</a:t>
            </a:r>
            <a:r>
              <a:rPr lang="ru-RU" dirty="0" smtClean="0"/>
              <a:t> Галина Борисовна</a:t>
            </a:r>
            <a:endParaRPr lang="ru-RU" dirty="0"/>
          </a:p>
        </p:txBody>
      </p:sp>
      <p:sp>
        <p:nvSpPr>
          <p:cNvPr id="2" name="Заголовок 1"/>
          <p:cNvSpPr>
            <a:spLocks noGrp="1"/>
          </p:cNvSpPr>
          <p:nvPr>
            <p:ph type="ctrTitle"/>
          </p:nvPr>
        </p:nvSpPr>
        <p:spPr>
          <a:xfrm>
            <a:off x="395536" y="1196752"/>
            <a:ext cx="8305800" cy="1981200"/>
          </a:xfrm>
        </p:spPr>
        <p:txBody>
          <a:bodyPr/>
          <a:lstStyle/>
          <a:p>
            <a:r>
              <a:rPr lang="ru-RU" sz="4400" b="1" dirty="0" smtClean="0"/>
              <a:t>Внеурочная деятельность </a:t>
            </a:r>
            <a:br>
              <a:rPr lang="ru-RU" sz="4400" b="1" dirty="0" smtClean="0"/>
            </a:br>
            <a:r>
              <a:rPr lang="ru-RU" sz="4400" b="1" dirty="0" smtClean="0"/>
              <a:t>1«А» класса </a:t>
            </a:r>
            <a:br>
              <a:rPr lang="ru-RU" sz="4400" b="1" dirty="0" smtClean="0"/>
            </a:br>
            <a:r>
              <a:rPr lang="ru-RU" sz="4400" b="1" dirty="0" smtClean="0"/>
              <a:t>по программе «Путешествие по родному краю»</a:t>
            </a:r>
            <a:endParaRPr lang="ru-RU" sz="44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275" b="9078"/>
          <a:stretch/>
        </p:blipFill>
        <p:spPr bwMode="auto">
          <a:xfrm>
            <a:off x="2487856" y="3717032"/>
            <a:ext cx="4032448" cy="2079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126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835696" y="1124744"/>
            <a:ext cx="8229600" cy="4572000"/>
          </a:xfrm>
        </p:spPr>
        <p:txBody>
          <a:bodyPr/>
          <a:lstStyle/>
          <a:p>
            <a:pPr marL="0" indent="0">
              <a:buNone/>
            </a:pPr>
            <a:r>
              <a:rPr lang="ru-RU" dirty="0" smtClean="0"/>
              <a:t>Ж/Д вокзал во время оккупации</a:t>
            </a:r>
            <a:endParaRPr lang="ru-RU" dirty="0"/>
          </a:p>
        </p:txBody>
      </p:sp>
      <p:sp>
        <p:nvSpPr>
          <p:cNvPr id="3" name="Заголовок 2"/>
          <p:cNvSpPr>
            <a:spLocks noGrp="1"/>
          </p:cNvSpPr>
          <p:nvPr>
            <p:ph type="title"/>
          </p:nvPr>
        </p:nvSpPr>
        <p:spPr>
          <a:xfrm>
            <a:off x="1619672" y="-171400"/>
            <a:ext cx="8229600" cy="1219200"/>
          </a:xfrm>
        </p:spPr>
        <p:txBody>
          <a:bodyPr>
            <a:normAutofit/>
          </a:bodyPr>
          <a:lstStyle/>
          <a:p>
            <a:r>
              <a:rPr lang="ru-RU" sz="4800" dirty="0" smtClean="0"/>
              <a:t>Детское творчество </a:t>
            </a:r>
            <a:endParaRPr lang="ru-RU" sz="4800" dirty="0"/>
          </a:p>
        </p:txBody>
      </p:sp>
      <p:pic>
        <p:nvPicPr>
          <p:cNvPr id="9218" name="Picture 2" descr="C:\Users\User\Desktop\9мая\IMG-20200428-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799"/>
            <a:ext cx="6362671" cy="477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43" name="Picture 3" descr="C:\Users\User\Desktop\9м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7128792" cy="534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00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1266" name="Picture 2" descr="C:\Users\User\Desktop\9мая\IMG-20200424-WA0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64607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94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2290" name="Picture 2" descr="C:\Users\User\Desktop\9мая\IMG-20200424-WA0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994" y="620688"/>
            <a:ext cx="4259704" cy="567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5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3314" name="Picture 2" descr="C:\Users\User\Desktop\9мая\IMG-20200424-WA0057.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3" r="2380" b="29073"/>
          <a:stretch/>
        </p:blipFill>
        <p:spPr bwMode="auto">
          <a:xfrm>
            <a:off x="2123728" y="404664"/>
            <a:ext cx="479251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8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4338" name="Picture 2" descr="C:\Users\User\Desktop\9мая\IMG-20200426-WA0029.jpg"/>
          <p:cNvPicPr>
            <a:picLocks noChangeAspect="1" noChangeArrowheads="1"/>
          </p:cNvPicPr>
          <p:nvPr/>
        </p:nvPicPr>
        <p:blipFill rotWithShape="1">
          <a:blip r:embed="rId2">
            <a:extLst>
              <a:ext uri="{28A0092B-C50C-407E-A947-70E740481C1C}">
                <a14:useLocalDpi xmlns:a14="http://schemas.microsoft.com/office/drawing/2010/main" val="0"/>
              </a:ext>
            </a:extLst>
          </a:blip>
          <a:srcRect l="8597" t="11300" r="2867" b="3459"/>
          <a:stretch/>
        </p:blipFill>
        <p:spPr bwMode="auto">
          <a:xfrm>
            <a:off x="755576" y="866817"/>
            <a:ext cx="7636644" cy="490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94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5362" name="Picture 2" descr="C:\Users\User\Desktop\9мая\IMG-20200426-WA0034.jpg"/>
          <p:cNvPicPr>
            <a:picLocks noChangeAspect="1" noChangeArrowheads="1"/>
          </p:cNvPicPr>
          <p:nvPr/>
        </p:nvPicPr>
        <p:blipFill rotWithShape="1">
          <a:blip r:embed="rId2">
            <a:extLst>
              <a:ext uri="{28A0092B-C50C-407E-A947-70E740481C1C}">
                <a14:useLocalDpi xmlns:a14="http://schemas.microsoft.com/office/drawing/2010/main" val="0"/>
              </a:ext>
            </a:extLst>
          </a:blip>
          <a:srcRect r="6567" b="2173"/>
          <a:stretch/>
        </p:blipFill>
        <p:spPr bwMode="auto">
          <a:xfrm rot="5400000">
            <a:off x="1991296" y="-279052"/>
            <a:ext cx="5271008" cy="735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33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6386" name="Picture 2" descr="C:\Users\User\Desktop\9мая\IMG-20200426-WA0037.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21" r="1279" b="43493"/>
          <a:stretch/>
        </p:blipFill>
        <p:spPr bwMode="auto">
          <a:xfrm>
            <a:off x="446029" y="404665"/>
            <a:ext cx="8302436" cy="605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30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7410" name="Picture 2" descr="C:\Users\User\Desktop\9мая\IMG-20200427-WA00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502" t="4239" r="2165" b="3982"/>
          <a:stretch/>
        </p:blipFill>
        <p:spPr bwMode="auto">
          <a:xfrm>
            <a:off x="971600" y="548680"/>
            <a:ext cx="7379773" cy="53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77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8434" name="Picture 2" descr="C:\Users\User\Desktop\9мая\IMG-20200427-WA0006.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 t="4547" r="5765" b="8442"/>
          <a:stretch/>
        </p:blipFill>
        <p:spPr bwMode="auto">
          <a:xfrm>
            <a:off x="1034530" y="806569"/>
            <a:ext cx="7344816" cy="510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213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2050" name="Picture 2" descr="C:\Users\User\Desktop\9мая\IMG-20200426-WA0016.jpg"/>
          <p:cNvPicPr>
            <a:picLocks noChangeAspect="1" noChangeArrowheads="1"/>
          </p:cNvPicPr>
          <p:nvPr/>
        </p:nvPicPr>
        <p:blipFill rotWithShape="1">
          <a:blip r:embed="rId2">
            <a:extLst>
              <a:ext uri="{28A0092B-C50C-407E-A947-70E740481C1C}">
                <a14:useLocalDpi xmlns:a14="http://schemas.microsoft.com/office/drawing/2010/main" val="0"/>
              </a:ext>
            </a:extLst>
          </a:blip>
          <a:srcRect l="5540" t="2983" r="4285" b="1660"/>
          <a:stretch/>
        </p:blipFill>
        <p:spPr bwMode="auto">
          <a:xfrm>
            <a:off x="1198069" y="836712"/>
            <a:ext cx="6912768" cy="497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055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9458" name="Picture 2" descr="C:\Users\User\Desktop\9мая\IMG-20200427-WA0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416824" cy="530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47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20482" name="Picture 2" descr="C:\Users\User\Desktop\9мая\IMG-20200428-WA001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9" t="1987" b="5071"/>
          <a:stretch/>
        </p:blipFill>
        <p:spPr bwMode="auto">
          <a:xfrm rot="16200000">
            <a:off x="1833518" y="-186915"/>
            <a:ext cx="5548974" cy="727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37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21506" name="Picture 2" descr="C:\Users\User\Desktop\9мая\IMG-20200428-WA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48679"/>
            <a:ext cx="4968552" cy="577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9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132856"/>
            <a:ext cx="8229600" cy="4572000"/>
          </a:xfrm>
        </p:spPr>
        <p:txBody>
          <a:bodyPr>
            <a:normAutofit fontScale="47500" lnSpcReduction="20000"/>
          </a:bodyPr>
          <a:lstStyle/>
          <a:p>
            <a:pPr marL="0" indent="0">
              <a:buNone/>
            </a:pPr>
            <a:r>
              <a:rPr lang="ru-RU" sz="3400" dirty="0" smtClean="0"/>
              <a:t>История одной семьи: «…Евдокии </a:t>
            </a:r>
            <a:r>
              <a:rPr lang="ru-RU" sz="3400" dirty="0"/>
              <a:t>Афанасьевне на тот момент был 31 год.  Она уже была замужем за моим прапрадедушкой Серафимом, он был коммунистом. Как рассказала моя бабушка, на фронт прапрадедушка не ушел по состоянию здоровья.  У неё была дочь – моя прабабушка Славдия Серафимовна, ей было 10 лет. А еще на её попечении были две племянницы, которым было менее 10 лет. Жили они на переулке А. Глушко, во дворе где расположен музей имени А. Дурова. По рассказам Евдокии там расположилась военно-полевая кухня фашистов. По началу и дети и прапрабабушка прятались по подвалам. Кухню охраняли собаки. Собакам этим кидали объедки, кости и мясо. По ночам прапрабабушка как могла и что оставалось от собак собирала. И так кормила семью. Поваром на той кухне был фин. И однажды он поймал прапрабабушку. Он оказался хорошим человеком и пожалел её и семью. Предупредил, что лучше не красть еду иначе, если вместо него их поймают немцы, то тогда расстреляют на месте. И предложил по ночам в условленном месте оставлять ей что получится из еды. В последствии этот </a:t>
            </a:r>
            <a:r>
              <a:rPr lang="ru-RU" sz="3400" dirty="0" smtClean="0"/>
              <a:t>финн </a:t>
            </a:r>
            <a:r>
              <a:rPr lang="ru-RU" sz="3400" dirty="0"/>
              <a:t>пристроил мою прапрабабушку Евдокию на эту кухню работать. По утрам она ходила работать. Дети продолжали прятаться в подвалах, так как было страшно показаться на глаза жестоким немецким фашистам. Мирное население, которое не расстреляли заставляли работать в трудовых лагерях. А многих маленьких детей, как и детей в детских домах использовали как доноров для переливания крови немецким </a:t>
            </a:r>
            <a:r>
              <a:rPr lang="ru-RU" sz="3400" dirty="0" smtClean="0"/>
              <a:t>солдатам.</a:t>
            </a:r>
            <a:endParaRPr lang="ru-RU" sz="3400" dirty="0"/>
          </a:p>
          <a:p>
            <a:pPr marL="0" indent="0">
              <a:buNone/>
            </a:pPr>
            <a:endParaRPr lang="ru-RU" dirty="0"/>
          </a:p>
        </p:txBody>
      </p:sp>
      <p:sp>
        <p:nvSpPr>
          <p:cNvPr id="3" name="Заголовок 2"/>
          <p:cNvSpPr>
            <a:spLocks noGrp="1"/>
          </p:cNvSpPr>
          <p:nvPr>
            <p:ph type="title"/>
          </p:nvPr>
        </p:nvSpPr>
        <p:spPr>
          <a:xfrm>
            <a:off x="755576" y="548680"/>
            <a:ext cx="8147248" cy="1260376"/>
          </a:xfrm>
        </p:spPr>
        <p:txBody>
          <a:bodyPr>
            <a:noAutofit/>
          </a:bodyPr>
          <a:lstStyle/>
          <a:p>
            <a:r>
              <a:rPr lang="ru-RU" sz="3200" dirty="0" smtClean="0"/>
              <a:t>С 17 октября 1941 года до 30 августа 1943 года город Таганрог находился в немецкой оккупации. Но город жил. боролся, выживал</a:t>
            </a:r>
            <a:endParaRPr lang="ru-RU" sz="3200" dirty="0"/>
          </a:p>
        </p:txBody>
      </p:sp>
    </p:spTree>
    <p:extLst>
      <p:ext uri="{BB962C8B-B14F-4D97-AF65-F5344CB8AC3E}">
        <p14:creationId xmlns:p14="http://schemas.microsoft.com/office/powerpoint/2010/main" val="429257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696"/>
          <a:stretch/>
        </p:blipFill>
        <p:spPr bwMode="auto">
          <a:xfrm>
            <a:off x="6012160" y="4437112"/>
            <a:ext cx="1944216" cy="210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467544" y="404664"/>
            <a:ext cx="8219256" cy="4611216"/>
          </a:xfrm>
        </p:spPr>
        <p:txBody>
          <a:bodyPr>
            <a:normAutofit fontScale="85000" lnSpcReduction="20000"/>
          </a:bodyPr>
          <a:lstStyle/>
          <a:p>
            <a:pPr marL="0" indent="0">
              <a:buNone/>
            </a:pPr>
            <a:r>
              <a:rPr lang="ru-RU" dirty="0"/>
              <a:t>Когда начали мирное население угонять в фашистские лагеря и на фермы в Германию, ей удалось спасти много знакомых людей. Так как её знакомый, к сожалению, стал старостой и работал на немцев. Он имел доступ к спискам тех людей, которых угоняли в поездах. Она с кухни под страхом смерти брала мясо и приносила ему. Таким образом ей удавалось договариваться с ним, чтоб он вычеркивал из списка фамилии.  Но однажды немцы узнали, что она прячет мужа коммуниста. Его нашли и сразу же арестовали. Моего прапрадедушку Серафима расстреляли на Петрушиной балке. Так как тех, кто укрывал коммунистов, евреев и советских солдат расстреливали на месте, то и мою бабушку могли расстрелять. Знакомый староста смог её спасти от расстрела. Но таким образом Евдокия сама оказалась в поезде с людьми, которых повезли в лагеря в Германию. Ей удалось бежать. Её снова ловили. Убегала она три раза</a:t>
            </a:r>
            <a:r>
              <a:rPr lang="ru-RU" dirty="0" smtClean="0"/>
              <a:t>.».</a:t>
            </a:r>
            <a:endParaRPr lang="ru-RU" dirty="0"/>
          </a:p>
          <a:p>
            <a:endParaRPr lang="ru-RU" dirty="0"/>
          </a:p>
        </p:txBody>
      </p:sp>
      <p:sp>
        <p:nvSpPr>
          <p:cNvPr id="4" name="TextBox 3"/>
          <p:cNvSpPr txBox="1"/>
          <p:nvPr/>
        </p:nvSpPr>
        <p:spPr>
          <a:xfrm>
            <a:off x="1187624" y="5113614"/>
            <a:ext cx="5040560" cy="1200329"/>
          </a:xfrm>
          <a:prstGeom prst="rect">
            <a:avLst/>
          </a:prstGeom>
          <a:noFill/>
        </p:spPr>
        <p:txBody>
          <a:bodyPr wrap="square" rtlCol="0">
            <a:spAutoFit/>
          </a:bodyPr>
          <a:lstStyle/>
          <a:p>
            <a:r>
              <a:rPr lang="ru-RU" dirty="0"/>
              <a:t>Хочется верить, что в будущем никогда не повторятся эти страшные события, не будут женщины и дети страдать, плакать о своих мужьях, отцах и сыновьях! </a:t>
            </a:r>
          </a:p>
        </p:txBody>
      </p:sp>
    </p:spTree>
    <p:extLst>
      <p:ext uri="{BB962C8B-B14F-4D97-AF65-F5344CB8AC3E}">
        <p14:creationId xmlns:p14="http://schemas.microsoft.com/office/powerpoint/2010/main" val="418452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2460346" y="-171400"/>
            <a:ext cx="8229600" cy="1219200"/>
          </a:xfrm>
        </p:spPr>
        <p:txBody>
          <a:bodyPr/>
          <a:lstStyle/>
          <a:p>
            <a:r>
              <a:rPr lang="ru-RU" dirty="0" smtClean="0"/>
              <a:t>В память о героях</a:t>
            </a:r>
            <a:endParaRPr lang="ru-RU" dirty="0"/>
          </a:p>
        </p:txBody>
      </p:sp>
      <p:pic>
        <p:nvPicPr>
          <p:cNvPr id="4098" name="Picture 2" descr="C:\Users\User\Desktop\9мая\IMG-20200427-WA0029.jpg"/>
          <p:cNvPicPr>
            <a:picLocks noChangeAspect="1" noChangeArrowheads="1"/>
          </p:cNvPicPr>
          <p:nvPr/>
        </p:nvPicPr>
        <p:blipFill rotWithShape="1">
          <a:blip r:embed="rId2">
            <a:extLst>
              <a:ext uri="{28A0092B-C50C-407E-A947-70E740481C1C}">
                <a14:useLocalDpi xmlns:a14="http://schemas.microsoft.com/office/drawing/2010/main" val="0"/>
              </a:ext>
            </a:extLst>
          </a:blip>
          <a:srcRect l="5847" t="4097" r="8243" b="4018"/>
          <a:stretch/>
        </p:blipFill>
        <p:spPr bwMode="auto">
          <a:xfrm>
            <a:off x="2627784" y="1268760"/>
            <a:ext cx="3693731" cy="526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620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5122" name="Picture 2" descr="C:\Users\User\Desktop\9мая\IMG-20200427-WA00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39" t="4687" r="4073" b="3182"/>
          <a:stretch/>
        </p:blipFill>
        <p:spPr bwMode="auto">
          <a:xfrm rot="5400000">
            <a:off x="940315" y="608703"/>
            <a:ext cx="3338426" cy="278633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9мая\IMG-20200427-WA0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764703"/>
            <a:ext cx="3810436" cy="5267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9мая\IMG-20200427-WA00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11" r="3467" b="9648"/>
          <a:stretch/>
        </p:blipFill>
        <p:spPr bwMode="auto">
          <a:xfrm>
            <a:off x="539552" y="3789040"/>
            <a:ext cx="4139952" cy="274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46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6147" name="Picture 3" descr="C:\Users\User\Desktop\9мая\IMG-20200426-WA0031.jpg"/>
          <p:cNvPicPr>
            <a:picLocks noChangeAspect="1" noChangeArrowheads="1"/>
          </p:cNvPicPr>
          <p:nvPr/>
        </p:nvPicPr>
        <p:blipFill rotWithShape="1">
          <a:blip r:embed="rId2">
            <a:extLst>
              <a:ext uri="{28A0092B-C50C-407E-A947-70E740481C1C}">
                <a14:useLocalDpi xmlns:a14="http://schemas.microsoft.com/office/drawing/2010/main" val="0"/>
              </a:ext>
            </a:extLst>
          </a:blip>
          <a:srcRect l="5824" t="5564" r="6208" b="23078"/>
          <a:stretch/>
        </p:blipFill>
        <p:spPr bwMode="auto">
          <a:xfrm>
            <a:off x="683568" y="548680"/>
            <a:ext cx="4104456" cy="59190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9мая\IMG-20200429-WA0013.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29" t="14366" r="-18877" b="37549"/>
          <a:stretch/>
        </p:blipFill>
        <p:spPr bwMode="auto">
          <a:xfrm>
            <a:off x="4913885" y="1536796"/>
            <a:ext cx="4824536" cy="419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33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171" name="Picture 3" descr="C:\Users\User\Desktop\9мая\IMG-20200428-WA0086.jpg"/>
          <p:cNvPicPr>
            <a:picLocks noChangeAspect="1" noChangeArrowheads="1"/>
          </p:cNvPicPr>
          <p:nvPr/>
        </p:nvPicPr>
        <p:blipFill rotWithShape="1">
          <a:blip r:embed="rId2">
            <a:extLst>
              <a:ext uri="{28A0092B-C50C-407E-A947-70E740481C1C}">
                <a14:useLocalDpi xmlns:a14="http://schemas.microsoft.com/office/drawing/2010/main" val="0"/>
              </a:ext>
            </a:extLst>
          </a:blip>
          <a:srcRect t="6008" b="14374"/>
          <a:stretch/>
        </p:blipFill>
        <p:spPr bwMode="auto">
          <a:xfrm>
            <a:off x="467544" y="980728"/>
            <a:ext cx="3465221" cy="48911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461" t="14403" r="7203" b="11648"/>
          <a:stretch/>
        </p:blipFill>
        <p:spPr bwMode="auto">
          <a:xfrm>
            <a:off x="4139952" y="1916832"/>
            <a:ext cx="4787661" cy="338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96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194" name="Picture 2" descr="C:\Users\User\Desktop\9мая\IMG-20200427-WA0019.jpg"/>
          <p:cNvPicPr>
            <a:picLocks noChangeAspect="1" noChangeArrowheads="1"/>
          </p:cNvPicPr>
          <p:nvPr/>
        </p:nvPicPr>
        <p:blipFill rotWithShape="1">
          <a:blip r:embed="rId2">
            <a:extLst>
              <a:ext uri="{28A0092B-C50C-407E-A947-70E740481C1C}">
                <a14:useLocalDpi xmlns:a14="http://schemas.microsoft.com/office/drawing/2010/main" val="0"/>
              </a:ext>
            </a:extLst>
          </a:blip>
          <a:srcRect t="16902" b="7826"/>
          <a:stretch/>
        </p:blipFill>
        <p:spPr bwMode="auto">
          <a:xfrm>
            <a:off x="710495" y="692697"/>
            <a:ext cx="4291101" cy="538337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9мая\IMG-20200427-WA0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692697"/>
            <a:ext cx="3168352" cy="538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544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54</TotalTime>
  <Words>500</Words>
  <Application>Microsoft Office PowerPoint</Application>
  <PresentationFormat>Экран (4:3)</PresentationFormat>
  <Paragraphs>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Внеурочная деятельность  1«А» класса  по программе «Путешествие по родному краю»</vt:lpstr>
      <vt:lpstr>Презентация PowerPoint</vt:lpstr>
      <vt:lpstr>С 17 октября 1941 года до 30 августа 1943 года город Таганрог находился в немецкой оккупации. Но город жил. боролся, выживал</vt:lpstr>
      <vt:lpstr>Презентация PowerPoint</vt:lpstr>
      <vt:lpstr>В память о героях</vt:lpstr>
      <vt:lpstr>Презентация PowerPoint</vt:lpstr>
      <vt:lpstr>Презентация PowerPoint</vt:lpstr>
      <vt:lpstr>Презентация PowerPoint</vt:lpstr>
      <vt:lpstr>Презентация PowerPoint</vt:lpstr>
      <vt:lpstr>Детское творчество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Внеурочная деятельность  1«А» класса  по программе «Путешествие по родному краю»</dc:title>
  <dc:creator>User</dc:creator>
  <cp:lastModifiedBy>User</cp:lastModifiedBy>
  <cp:revision>6</cp:revision>
  <dcterms:created xsi:type="dcterms:W3CDTF">2020-04-29T15:38:00Z</dcterms:created>
  <dcterms:modified xsi:type="dcterms:W3CDTF">2020-04-29T16:32:47Z</dcterms:modified>
</cp:coreProperties>
</file>