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26.gif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29.gif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32.gif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askras-ka.com/wp-content/uploads/Zarubeghnie-multfilmy/rusalochka/mini/raskraski-rusalochka-mini-24.GIF" TargetMode="External"/><Relationship Id="rId7" Type="http://schemas.openxmlformats.org/officeDocument/2006/relationships/slide" Target="slide2.xml"/><Relationship Id="rId2" Type="http://schemas.openxmlformats.org/officeDocument/2006/relationships/hyperlink" Target="http://content.foto.mail.ru/mail/cassiopiya87/_blogs/i-135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lkdream.ru/pict/mult-pict.narod.ru147.gif" TargetMode="External"/><Relationship Id="rId5" Type="http://schemas.openxmlformats.org/officeDocument/2006/relationships/hyperlink" Target="http://i068.radikal.ru/1212/d3/ffcc3532c534.jpg" TargetMode="External"/><Relationship Id="rId4" Type="http://schemas.openxmlformats.org/officeDocument/2006/relationships/hyperlink" Target="http://webpages.charter.net/jenni35/boo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20.gif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23.gif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1538" y="1"/>
            <a:ext cx="7386662" cy="360045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uk-UA" b="1" dirty="0" smtClean="0">
                <a:solidFill>
                  <a:srgbClr val="F79646">
                    <a:lumMod val="50000"/>
                  </a:srgbClr>
                </a:solidFill>
              </a:rPr>
              <a:t/>
            </a:r>
            <a:br>
              <a:rPr lang="uk-UA" b="1" dirty="0" smtClean="0">
                <a:solidFill>
                  <a:srgbClr val="F79646">
                    <a:lumMod val="50000"/>
                  </a:srgbClr>
                </a:solidFill>
              </a:rPr>
            </a:br>
            <a:r>
              <a:rPr lang="uk-UA" b="1" dirty="0" smtClean="0">
                <a:solidFill>
                  <a:srgbClr val="F79646">
                    <a:lumMod val="50000"/>
                  </a:srgbClr>
                </a:solidFill>
              </a:rPr>
              <a:t/>
            </a:r>
            <a:br>
              <a:rPr lang="uk-UA" b="1" dirty="0" smtClean="0">
                <a:solidFill>
                  <a:srgbClr val="F79646">
                    <a:lumMod val="50000"/>
                  </a:srgbClr>
                </a:solidFill>
              </a:rPr>
            </a:br>
            <a:r>
              <a:rPr lang="uk-UA" b="1" dirty="0" err="1" smtClean="0">
                <a:latin typeface="Comic Sans MS" pitchFamily="66" charset="0"/>
              </a:rPr>
              <a:t>Интерактивный</a:t>
            </a:r>
            <a:r>
              <a:rPr lang="uk-UA" b="1" dirty="0" smtClean="0">
                <a:latin typeface="Comic Sans MS" pitchFamily="66" charset="0"/>
              </a:rPr>
              <a:t> тренажер “</a:t>
            </a:r>
            <a:r>
              <a:rPr lang="en-US" b="1" dirty="0" smtClean="0">
                <a:latin typeface="Comic Sans MS" pitchFamily="66" charset="0"/>
              </a:rPr>
              <a:t>Past Simple</a:t>
            </a:r>
            <a:r>
              <a:rPr lang="ru-RU" b="1" dirty="0" smtClean="0">
                <a:latin typeface="Comic Sans MS" pitchFamily="66" charset="0"/>
              </a:rPr>
              <a:t>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4143372" y="6143644"/>
            <a:ext cx="714380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FELL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FALLEN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FALLED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FALL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428992" y="3500438"/>
            <a:ext cx="304800" cy="304800"/>
          </a:xfrm>
          <a:prstGeom prst="rect">
            <a:avLst/>
          </a:prstGeom>
        </p:spPr>
      </p:pic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357554" y="2928934"/>
            <a:ext cx="304800" cy="304800"/>
          </a:xfrm>
          <a:prstGeom prst="rect">
            <a:avLst/>
          </a:prstGeom>
        </p:spPr>
      </p:pic>
      <p:pic>
        <p:nvPicPr>
          <p:cNvPr id="11" name="Рисунок 10" descr="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HAS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HAD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5572132" y="3071810"/>
            <a:ext cx="2000264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HAVING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HAVE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571868" y="2786058"/>
            <a:ext cx="304800" cy="304800"/>
          </a:xfrm>
          <a:prstGeom prst="rect">
            <a:avLst/>
          </a:prstGeom>
        </p:spPr>
      </p:pic>
      <p:pic>
        <p:nvPicPr>
          <p:cNvPr id="11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428992" y="3357562"/>
            <a:ext cx="304800" cy="304800"/>
          </a:xfrm>
          <a:prstGeom prst="rect">
            <a:avLst/>
          </a:prstGeom>
        </p:spPr>
      </p:pic>
      <p:pic>
        <p:nvPicPr>
          <p:cNvPr id="10" name="Рисунок 9" descr="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357554" y="3143248"/>
            <a:ext cx="304800" cy="30480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SAT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SET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2214578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SITTING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SIT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357554" y="2786058"/>
            <a:ext cx="304800" cy="304800"/>
          </a:xfrm>
          <a:prstGeom prst="rect">
            <a:avLst/>
          </a:prstGeom>
        </p:spPr>
      </p:pic>
      <p:pic>
        <p:nvPicPr>
          <p:cNvPr id="11" name="Рисунок 10" descr="1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928662" y="571480"/>
            <a:ext cx="4929222" cy="550072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omic Sans MS" pitchFamily="66" charset="0"/>
              </a:rPr>
              <a:t>WELL DONE!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Comic Sans MS" pitchFamily="66" charset="0"/>
              </a:rPr>
              <a:t>МОЛОДЕЦ!!!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8143900" y="285728"/>
            <a:ext cx="714380" cy="857256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11" descr="images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9" y="3071811"/>
            <a:ext cx="2714612" cy="378619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Используемые ресурсы: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sz="2600" dirty="0" smtClean="0">
                <a:hlinkClick r:id="rId2"/>
              </a:rPr>
              <a:t>http://content.foto.mail.ru/mail/cassiopiya87/_blogs/i-1354.jpg</a:t>
            </a:r>
            <a:r>
              <a:rPr lang="ru-RU" sz="2600" dirty="0" smtClean="0"/>
              <a:t> фон</a:t>
            </a:r>
          </a:p>
          <a:p>
            <a:r>
              <a:rPr lang="en-US" sz="2600" dirty="0" smtClean="0">
                <a:hlinkClick r:id="rId3"/>
              </a:rPr>
              <a:t>http://raskras-ka.com/wp-content/uploads/Zarubeghnie-multfilmy/rusalochka/mini/raskraski-rusalochka-mini-24.GIF</a:t>
            </a:r>
            <a:r>
              <a:rPr lang="ru-RU" sz="2600" dirty="0" smtClean="0"/>
              <a:t> раскраска</a:t>
            </a:r>
          </a:p>
          <a:p>
            <a:r>
              <a:rPr lang="en-US" sz="2600" dirty="0" smtClean="0">
                <a:hlinkClick r:id="rId4"/>
              </a:rPr>
              <a:t>http://webpages.charter.net/jenni35/boo.wav</a:t>
            </a:r>
            <a:r>
              <a:rPr lang="ru-RU" sz="2600" dirty="0" smtClean="0"/>
              <a:t> звуковой файл</a:t>
            </a:r>
          </a:p>
          <a:p>
            <a:r>
              <a:rPr lang="en-US" sz="2600" dirty="0" smtClean="0">
                <a:hlinkClick r:id="rId5"/>
              </a:rPr>
              <a:t>http://i068.radikal.ru/1212/d3/ffcc3532c534.jpg</a:t>
            </a:r>
            <a:r>
              <a:rPr lang="ru-RU" sz="2600" dirty="0" smtClean="0"/>
              <a:t> </a:t>
            </a:r>
            <a:r>
              <a:rPr lang="ru-RU" sz="2600" dirty="0" err="1" smtClean="0"/>
              <a:t>ариэль</a:t>
            </a:r>
            <a:r>
              <a:rPr lang="ru-RU" sz="2600" dirty="0" smtClean="0"/>
              <a:t> 1</a:t>
            </a:r>
          </a:p>
          <a:p>
            <a:r>
              <a:rPr lang="en-US" sz="2600" dirty="0" smtClean="0">
                <a:hlinkClick r:id="rId6"/>
              </a:rPr>
              <a:t>http://silkdream.ru/pict/mult-pict.narod.ru147.gif</a:t>
            </a:r>
            <a:r>
              <a:rPr lang="ru-RU" sz="2600" dirty="0" smtClean="0"/>
              <a:t> </a:t>
            </a:r>
            <a:r>
              <a:rPr lang="ru-RU" sz="2600" dirty="0" err="1" smtClean="0"/>
              <a:t>ариэль</a:t>
            </a:r>
            <a:r>
              <a:rPr lang="ru-RU" sz="2600" dirty="0" smtClean="0"/>
              <a:t> 2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7" action="ppaction://hlinksldjump" highlightClick="1"/>
          </p:cNvPr>
          <p:cNvSpPr/>
          <p:nvPr/>
        </p:nvSpPr>
        <p:spPr>
          <a:xfrm>
            <a:off x="4143372" y="6143644"/>
            <a:ext cx="785818" cy="500066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428728" y="571480"/>
            <a:ext cx="5572164" cy="5286412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Дорогой друг! Помоги русалочке вспомнить прошедшее время неправильных глаголов, если все получится верно, в конце ты узнаешь, кто лучшие друзья русалочки.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Удачи!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3714744" y="6143644"/>
            <a:ext cx="1000132" cy="50006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lastslide" highlightClick="1"/>
          </p:cNvPr>
          <p:cNvSpPr/>
          <p:nvPr/>
        </p:nvSpPr>
        <p:spPr>
          <a:xfrm>
            <a:off x="8072462" y="571480"/>
            <a:ext cx="571504" cy="571504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Содержимое 11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9" y="3071811"/>
            <a:ext cx="2714612" cy="3786190"/>
          </a:xfrm>
          <a:effectLst>
            <a:softEdge rad="3175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WENT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GOING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GONE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192882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GO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1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357554" y="3857628"/>
            <a:ext cx="304800" cy="304800"/>
          </a:xfrm>
          <a:prstGeom prst="rect">
            <a:avLst/>
          </a:prstGeom>
        </p:spPr>
      </p:pic>
      <p:pic>
        <p:nvPicPr>
          <p:cNvPr id="10" name="Рисунок 9" descr="raskraski-rusalochka-2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1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9" name="Рисунок 18" descr="mult-pict.narod.ru14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571868" y="3000372"/>
            <a:ext cx="304800" cy="3048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DOING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DONE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DID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192882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DO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571868" y="3500438"/>
            <a:ext cx="304800" cy="304800"/>
          </a:xfrm>
          <a:prstGeom prst="rect">
            <a:avLst/>
          </a:prstGeom>
        </p:spPr>
      </p:pic>
      <p:pic>
        <p:nvPicPr>
          <p:cNvPr id="11" name="Рисунок 10" descr="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1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MAKED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MADE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MAKE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MAKE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500430" y="3714752"/>
            <a:ext cx="304800" cy="304800"/>
          </a:xfrm>
          <a:prstGeom prst="rect">
            <a:avLst/>
          </a:prstGeom>
        </p:spPr>
      </p:pic>
      <p:pic>
        <p:nvPicPr>
          <p:cNvPr id="11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500430" y="3214686"/>
            <a:ext cx="304800" cy="304800"/>
          </a:xfrm>
          <a:prstGeom prst="rect">
            <a:avLst/>
          </a:prstGeom>
        </p:spPr>
      </p:pic>
      <p:pic>
        <p:nvPicPr>
          <p:cNvPr id="10" name="Рисунок 9" descr="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SAW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SEEN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SEEING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SEE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428992" y="3286124"/>
            <a:ext cx="304800" cy="304800"/>
          </a:xfrm>
          <a:prstGeom prst="rect">
            <a:avLst/>
          </a:prstGeom>
        </p:spPr>
      </p:pic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428992" y="2786058"/>
            <a:ext cx="304800" cy="304800"/>
          </a:xfrm>
          <a:prstGeom prst="rect">
            <a:avLst/>
          </a:prstGeom>
        </p:spPr>
      </p:pic>
      <p:pic>
        <p:nvPicPr>
          <p:cNvPr id="11" name="Рисунок 10" descr="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SEEN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SAYING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SAY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1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500430" y="3357562"/>
            <a:ext cx="304800" cy="304800"/>
          </a:xfrm>
          <a:prstGeom prst="rect">
            <a:avLst/>
          </a:prstGeom>
        </p:spPr>
      </p:pic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500430" y="2786058"/>
            <a:ext cx="304800" cy="304800"/>
          </a:xfrm>
          <a:prstGeom prst="rect">
            <a:avLst/>
          </a:prstGeom>
        </p:spPr>
      </p:pic>
      <p:pic>
        <p:nvPicPr>
          <p:cNvPr id="10" name="Рисунок 9" descr="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FLEW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FLYING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FLYED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FLY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571868" y="2857496"/>
            <a:ext cx="304800" cy="304800"/>
          </a:xfrm>
          <a:prstGeom prst="rect">
            <a:avLst/>
          </a:prstGeom>
        </p:spPr>
      </p:pic>
      <p:pic>
        <p:nvPicPr>
          <p:cNvPr id="10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571868" y="3214686"/>
            <a:ext cx="304800" cy="304800"/>
          </a:xfrm>
          <a:prstGeom prst="rect">
            <a:avLst/>
          </a:prstGeom>
        </p:spPr>
      </p:pic>
      <p:pic>
        <p:nvPicPr>
          <p:cNvPr id="11" name="Рисунок 10" descr="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7686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TAKEN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TAKING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5572132" y="3071810"/>
            <a:ext cx="192882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TOOK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500694" y="500042"/>
            <a:ext cx="2286016" cy="11430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TAKE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2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3" cstate="print"/>
          <a:stretch>
            <a:fillRect/>
          </a:stretch>
        </p:blipFill>
        <p:spPr>
          <a:xfrm>
            <a:off x="3357554" y="2928934"/>
            <a:ext cx="304800" cy="304800"/>
          </a:xfrm>
          <a:prstGeom prst="rect">
            <a:avLst/>
          </a:prstGeom>
        </p:spPr>
      </p:pic>
      <p:pic>
        <p:nvPicPr>
          <p:cNvPr id="11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4" cstate="print"/>
          <a:stretch>
            <a:fillRect/>
          </a:stretch>
        </p:blipFill>
        <p:spPr>
          <a:xfrm>
            <a:off x="3428992" y="3571876"/>
            <a:ext cx="304800" cy="304800"/>
          </a:xfrm>
          <a:prstGeom prst="rect">
            <a:avLst/>
          </a:prstGeom>
        </p:spPr>
      </p:pic>
      <p:pic>
        <p:nvPicPr>
          <p:cNvPr id="10" name="Рисунок 9" descr="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71480"/>
            <a:ext cx="3571900" cy="3857652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mult-pict.narod.ru14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225" y="3786190"/>
            <a:ext cx="3914775" cy="30718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101</Words>
  <Application>Microsoft Office PowerPoint</Application>
  <PresentationFormat>Экран (4:3)</PresentationFormat>
  <Paragraphs>52</Paragraphs>
  <Slides>14</Slides>
  <Notes>0</Notes>
  <HiddenSlides>0</HiddenSlides>
  <MMClips>19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Интерактивный тренажер “Past Simple»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1</cp:lastModifiedBy>
  <cp:revision>27</cp:revision>
  <dcterms:created xsi:type="dcterms:W3CDTF">2014-09-25T17:16:34Z</dcterms:created>
  <dcterms:modified xsi:type="dcterms:W3CDTF">2020-05-23T09:25:38Z</dcterms:modified>
</cp:coreProperties>
</file>