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  <p:sldMasterId id="2147483695" r:id="rId2"/>
  </p:sldMasterIdLst>
  <p:notesMasterIdLst>
    <p:notesMasterId r:id="rId13"/>
  </p:notesMasterIdLst>
  <p:sldIdLst>
    <p:sldId id="290" r:id="rId3"/>
    <p:sldId id="266" r:id="rId4"/>
    <p:sldId id="267" r:id="rId5"/>
    <p:sldId id="291" r:id="rId6"/>
    <p:sldId id="258" r:id="rId7"/>
    <p:sldId id="259" r:id="rId8"/>
    <p:sldId id="292" r:id="rId9"/>
    <p:sldId id="293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66978346456695E-2"/>
          <c:y val="2.4163164308273859E-2"/>
          <c:w val="0.93923302165354328"/>
          <c:h val="0.770645074504714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победителей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A-470F-BCEE-8EBABED4BB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призеров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</c:v>
                </c:pt>
                <c:pt idx="1">
                  <c:v>27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A-470F-BCEE-8EBABED4BB9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2021-2022</c:v>
                </c:pt>
                <c:pt idx="1">
                  <c:v>2022-2023</c:v>
                </c:pt>
                <c:pt idx="2">
                  <c:v>2023-2024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078A-470F-BCEE-8EBABED4B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287424"/>
        <c:axId val="121288960"/>
      </c:barChart>
      <c:catAx>
        <c:axId val="1212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88960"/>
        <c:crosses val="autoZero"/>
        <c:auto val="1"/>
        <c:lblAlgn val="ctr"/>
        <c:lblOffset val="100"/>
        <c:noMultiLvlLbl val="0"/>
      </c:catAx>
      <c:valAx>
        <c:axId val="1212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28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</a:t>
            </a:r>
            <a:r>
              <a:rPr lang="ru-RU" baseline="0" dirty="0"/>
              <a:t> победителей и призеров за три года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938730314960633E-2"/>
          <c:y val="0.1316192435042256"/>
          <c:w val="0.93506126968503933"/>
          <c:h val="0.70933601271129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Победители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E-4606-9DD5-7693FEB746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Призеры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E-4606-9DD5-7693FEB746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2023-2024</c:v>
                </c:pt>
                <c:pt idx="1">
                  <c:v>2022-2023</c:v>
                </c:pt>
                <c:pt idx="2">
                  <c:v>2021-2022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CBFE-4606-9DD5-7693FEB74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56896"/>
        <c:axId val="121462784"/>
      </c:barChart>
      <c:catAx>
        <c:axId val="12145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62784"/>
        <c:crosses val="autoZero"/>
        <c:auto val="1"/>
        <c:lblAlgn val="ctr"/>
        <c:lblOffset val="100"/>
        <c:noMultiLvlLbl val="0"/>
      </c:catAx>
      <c:valAx>
        <c:axId val="12146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45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198D0-0468-4396-AAD0-238A172435FB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AD275-61F0-4FAD-81A6-D2F033886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0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E1B63-72F5-40F4-BE1E-A08F83C3FBF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3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E0E1B63-72F5-40F4-BE1E-A08F83C3FBFF}" type="slidenum">
              <a:rPr lang="ru-RU" altLang="ru-RU" smtClean="0">
                <a:latin typeface="Calibri" panose="020F0502020204030204" pitchFamily="34" charset="0"/>
              </a:rPr>
              <a:pPr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2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3444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69915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93234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55686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129224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6827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0710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77998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53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4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73705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75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04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402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28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40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14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2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029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183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8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45652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562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99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35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4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0158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1308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55025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7778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82674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7651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1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1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2255" y="1871131"/>
            <a:ext cx="7273635" cy="2590033"/>
          </a:xfrm>
        </p:spPr>
        <p:txBody>
          <a:bodyPr/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всероссийской олимпиады школьников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№10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3796146"/>
            <a:ext cx="3131127" cy="2968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13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7" b="37328"/>
          <a:stretch/>
        </p:blipFill>
        <p:spPr>
          <a:xfrm>
            <a:off x="28055" y="-12513"/>
            <a:ext cx="12177865" cy="172976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717070"/>
            <a:ext cx="12192000" cy="133878"/>
          </a:xfrm>
          <a:prstGeom prst="rect">
            <a:avLst/>
          </a:prstGeom>
          <a:solidFill>
            <a:srgbClr val="4F8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5731" y="315310"/>
            <a:ext cx="12501206" cy="1394823"/>
          </a:xfrm>
          <a:prstGeom prst="triangle">
            <a:avLst>
              <a:gd name="adj" fmla="val 0"/>
            </a:avLst>
          </a:prstGeom>
          <a:solidFill>
            <a:srgbClr val="4F8FC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5690343" y="315310"/>
            <a:ext cx="71680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000" b="1" dirty="0">
                <a:solidFill>
                  <a:schemeClr val="bg1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РЕГИОГАЛЬНЫЙ ЭТАП</a:t>
            </a:r>
            <a:endParaRPr lang="ru-RU" altLang="ru-RU" sz="3200" b="1" dirty="0">
              <a:solidFill>
                <a:schemeClr val="bg1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64794" y="40420"/>
            <a:ext cx="1454120" cy="14281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5A92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6" y="125795"/>
            <a:ext cx="2027593" cy="1236337"/>
          </a:xfrm>
          <a:prstGeom prst="rect">
            <a:avLst/>
          </a:prstGeom>
        </p:spPr>
      </p:pic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202620" y="1249787"/>
            <a:ext cx="34848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4000" b="1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</a:t>
            </a:r>
          </a:p>
          <a:p>
            <a:pPr algn="r"/>
            <a:endParaRPr lang="ru-RU" altLang="ru-RU" sz="4400" b="1" dirty="0">
              <a:solidFill>
                <a:srgbClr val="4F8FC5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292667D1-3B38-4845-888B-2CF003BB6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885383"/>
              </p:ext>
            </p:extLst>
          </p:nvPr>
        </p:nvGraphicFramePr>
        <p:xfrm>
          <a:off x="2032000" y="1906505"/>
          <a:ext cx="8128000" cy="423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3903832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3185B-A9A3-4355-A10A-48B0E2D4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3737112"/>
            <a:ext cx="10760765" cy="450575"/>
          </a:xfrm>
        </p:spPr>
        <p:txBody>
          <a:bodyPr>
            <a:normAutofit fontScale="90000"/>
          </a:bodyPr>
          <a:lstStyle/>
          <a:p>
            <a:pPr algn="l" fontAlgn="ctr"/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Всероссийская олимпиада школьников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самым массовым интеллектуальным состязанием в Российской Федерации, проводимым в целях выявления и развития у обучающихся творческих способностей и интереса к научной (научно-исследовательской) деятельности, пропаганды научных знаний, отбора лиц, проявивших выдающиеся способности, в составы сборных команд Российской Федерации для участия в международных олимпиадах по общеобразовательным предметам.</a:t>
            </a:r>
            <a:b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Ежегодно в олимпиаде участвуют более 6,5 миллионов талантливых детей.</a:t>
            </a:r>
            <a:b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победителя и призёра заключительного этапа всероссийской олимпиады школьников считается престижной наградой, которая даёт право школьнику поступить в государственные вузы Российской Федерации без вступительных испытаний по профилю олимпиады. Право на льготу сохраняется в течение четырех лет.</a:t>
            </a:r>
            <a:br>
              <a:rPr lang="ru-RU" b="0" i="0" dirty="0">
                <a:solidFill>
                  <a:srgbClr val="1294D5"/>
                </a:solidFill>
                <a:effectLst/>
                <a:latin typeface="Roboto" panose="02000000000000000000" pitchFamily="2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DB70CF-4A25-48CC-8E88-BCC100C21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56312" cy="2124133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45AA20-2CF1-4DFB-9580-339409E7F1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86261" y="4969564"/>
            <a:ext cx="4505739" cy="1888435"/>
          </a:xfrm>
        </p:spPr>
      </p:pic>
    </p:spTree>
    <p:extLst>
      <p:ext uri="{BB962C8B-B14F-4D97-AF65-F5344CB8AC3E}">
        <p14:creationId xmlns:p14="http://schemas.microsoft.com/office/powerpoint/2010/main" val="299440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39BCC-B94D-4927-97EB-44FB7099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189E58-6BE1-44A0-897D-7A9668E4C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145" y="546242"/>
            <a:ext cx="7453920" cy="229430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41F2A-ADEA-4A38-89A0-2B9C0807B0CB}"/>
              </a:ext>
            </a:extLst>
          </p:cNvPr>
          <p:cNvSpPr txBox="1"/>
          <p:nvPr/>
        </p:nvSpPr>
        <p:spPr>
          <a:xfrm>
            <a:off x="768626" y="3018549"/>
            <a:ext cx="1072100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Олимпиада проходила по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общеобразовательному предмету.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предметов на платформе Сириус (физика, химия, информатика и ИКТ, биология, математика).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Приняло участие -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785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Награждены дипломами –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338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Победителей –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85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Призёров –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248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75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756126"/>
            <a:ext cx="9601196" cy="321518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- </a:t>
            </a:r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296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Награждены дипломами –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 –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Призёров –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37" y="0"/>
            <a:ext cx="8846125" cy="2756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737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400" y="982132"/>
            <a:ext cx="5084618" cy="4864486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№10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заняла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 в рейтинге школ города, подготовивших победителей и призеров МЭ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2845"/>
            <a:ext cx="6248400" cy="373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268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981" y="2493818"/>
            <a:ext cx="10584873" cy="3657600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МО учителей иностранных языков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призера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 учителей истории, обществознания и эстетического цикла 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победителей и 3 призера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 учителей математики и информатики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 призера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МО учителей естественно-научного цикла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победителя и 6 призеров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МО учителей русского языка и литературы 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победителя и 5 призеров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МО учителей физической культуры, ОБЖ и технологии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призера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403" y="0"/>
            <a:ext cx="4576567" cy="2493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541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50801" y="1696319"/>
            <a:ext cx="12191998" cy="771628"/>
          </a:xfrm>
          <a:prstGeom prst="rect">
            <a:avLst/>
          </a:prstGeom>
          <a:solidFill>
            <a:schemeClr val="accent2">
              <a:lumMod val="90000"/>
              <a:alpha val="8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КОЛИЧЕСТВО ПОБЕДИТЕЛЕЙ И ПРИЗЕРОВ ЗА ТРИ ГОДА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31216" b="44157"/>
          <a:stretch/>
        </p:blipFill>
        <p:spPr>
          <a:xfrm>
            <a:off x="0" y="-1"/>
            <a:ext cx="12293600" cy="1688951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717070"/>
            <a:ext cx="12192000" cy="133878"/>
          </a:xfrm>
          <a:prstGeom prst="rect">
            <a:avLst/>
          </a:prstGeom>
          <a:solidFill>
            <a:srgbClr val="F15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-205731" y="315310"/>
            <a:ext cx="12501206" cy="1394823"/>
          </a:xfrm>
          <a:prstGeom prst="triangle">
            <a:avLst>
              <a:gd name="adj" fmla="val 0"/>
            </a:avLst>
          </a:prstGeom>
          <a:solidFill>
            <a:srgbClr val="F1592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-205731" y="953630"/>
            <a:ext cx="121919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МУНИЦИПАЛЬНЫЙ ЭТАП</a:t>
            </a:r>
            <a:endParaRPr kumimoji="0" lang="ru-RU" altLang="ru-R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44380" y="93622"/>
            <a:ext cx="1454120" cy="1428108"/>
          </a:xfrm>
          <a:prstGeom prst="ellipse">
            <a:avLst/>
          </a:prstGeom>
          <a:solidFill>
            <a:schemeClr val="bg1"/>
          </a:solidFill>
          <a:ln w="76200">
            <a:solidFill>
              <a:srgbClr val="F15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25" y="203100"/>
            <a:ext cx="2027593" cy="1236337"/>
          </a:xfrm>
          <a:prstGeom prst="rect">
            <a:avLst/>
          </a:prstGeom>
        </p:spPr>
      </p:pic>
      <p:sp>
        <p:nvSpPr>
          <p:cNvPr id="50" name="Прямоугольник 15"/>
          <p:cNvSpPr>
            <a:spLocks noChangeArrowheads="1"/>
          </p:cNvSpPr>
          <p:nvPr/>
        </p:nvSpPr>
        <p:spPr bwMode="auto">
          <a:xfrm>
            <a:off x="1598501" y="2962888"/>
            <a:ext cx="96701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372032E-4276-4DFB-8183-63A5CDAAC42C}"/>
              </a:ext>
            </a:extLst>
          </p:cNvPr>
          <p:cNvGraphicFramePr/>
          <p:nvPr/>
        </p:nvGraphicFramePr>
        <p:xfrm>
          <a:off x="755374" y="2475317"/>
          <a:ext cx="10774017" cy="387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614412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073" y="982132"/>
            <a:ext cx="6456217" cy="3617577"/>
          </a:xfrm>
        </p:spPr>
        <p:txBody>
          <a:bodyPr>
            <a:normAutofit/>
          </a:bodyPr>
          <a:lstStyle/>
          <a:p>
            <a:b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10.01.24г.</a:t>
            </a:r>
            <a:b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№10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634065"/>
            <a:ext cx="5223164" cy="361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29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Призеры РЭ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ВсОШ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2023-2024 гг.:</a:t>
            </a:r>
            <a:b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4" y="1551709"/>
            <a:ext cx="10654145" cy="5306291"/>
          </a:xfrm>
        </p:spPr>
        <p:txBody>
          <a:bodyPr>
            <a:normAutofit fontScale="92500" lnSpcReduction="20000"/>
          </a:bodyPr>
          <a:lstStyle/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(МХК) — Гончарова Мария  11А класс) — призер.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язык — Рачёва Валерия (10Б класс) — призер.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— Савина София (11А класс)  — призер.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— Савина София (11А класс) — призер; Мищенко Ксения (9В класс) – призер.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— Гончарова Мария (11А класс) — призер; Петрова Дарья (10Б класс) – призер.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— Гнездилова Арина (10А класс) — призер; Петрова Дарья (10Б класс) – призер; Переверзева Юлия (10А класс) – призер.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— Савина София (11А класс) — призер.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 — Егоров Алексей (11А класс) — призер; Левченко Сергей (11А класс) — призер.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45378"/>
      </p:ext>
    </p:extLst>
  </p:cSld>
  <p:clrMapOvr>
    <a:masterClrMapping/>
  </p:clrMapOvr>
  <p:transition spd="slow">
    <p:randomBar dir="vert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466</TotalTime>
  <Words>468</Words>
  <Application>Microsoft Office PowerPoint</Application>
  <PresentationFormat>Широкоэкранный</PresentationFormat>
  <Paragraphs>28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</vt:lpstr>
      <vt:lpstr>Century Gothic</vt:lpstr>
      <vt:lpstr>Garamond</vt:lpstr>
      <vt:lpstr>Roboto</vt:lpstr>
      <vt:lpstr>Times New Roman</vt:lpstr>
      <vt:lpstr>Wingdings 3</vt:lpstr>
      <vt:lpstr>Легкий дым</vt:lpstr>
      <vt:lpstr>Натуральные материалы</vt:lpstr>
      <vt:lpstr>Итоги всероссийской олимпиады школьников </vt:lpstr>
      <vt:lpstr>   Всероссийская олимпиада школьников является самым массовым интеллектуальным состязанием в Российской Федерации, проводимым в целях выявления и развития у обучающихся творческих способностей и интереса к научной (научно-исследовательской) деятельности, пропаганды научных знаний, отбора лиц, проявивших выдающиеся способности, в составы сборных команд Российской Федерации для участия в международных олимпиадах по общеобразовательным предметам.  Ежегодно в олимпиаде участвуют более 6,5 миллионов талантливых детей.  Диплом победителя и призёра заключительного этапа всероссийской олимпиады школьников считается престижной наградой, которая даёт право школьнику поступить в государственные вузы Российской Федерации без вступительных испытаний по профилю олимпиады. Право на льготу сохраняется в течение четырех лет. </vt:lpstr>
      <vt:lpstr>Презентация PowerPoint</vt:lpstr>
      <vt:lpstr>Приняло участие - 296 Награждены дипломами – 35 Победителей – 9 Призёров – 26</vt:lpstr>
      <vt:lpstr>МАОУ СОШ №10 заняла 3-е место в рейтинге школ города, подготовивших победителей и призеров МЭ ВсОШ</vt:lpstr>
      <vt:lpstr>1. МО учителей иностранных языков - 4 призера 2. МО учителей истории, обществознания и эстетического цикла -5 победителей и 3 призера 3. МО учителей математики и информатики - 4 призера 4. МО учителей естественно-научного цикла – 2 победителя и 6 призеров 5. МО учителей русского языка и литературы -2 победителя и 5 призеров 6. МО учителей физической культуры, ОБЖ и технологии – 4 призера</vt:lpstr>
      <vt:lpstr>Презентация PowerPoint</vt:lpstr>
      <vt:lpstr> 10.01.24г. 15 учащихся МАОУ СОШ №10 приняли участие в  РЭ ВсОШ</vt:lpstr>
      <vt:lpstr>Призеры РЭ ВсОШ 2023-2024 гг.: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«Совершенствование  профессионального мастерства учителя в  учебно-воспитательном процессе  современной школы»</dc:title>
  <dc:creator>Марина</dc:creator>
  <cp:lastModifiedBy>Марина</cp:lastModifiedBy>
  <cp:revision>24</cp:revision>
  <dcterms:created xsi:type="dcterms:W3CDTF">2022-03-26T18:29:56Z</dcterms:created>
  <dcterms:modified xsi:type="dcterms:W3CDTF">2024-04-03T16:08:22Z</dcterms:modified>
</cp:coreProperties>
</file>