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906000" cy="6858000" type="A4"/>
  <p:notesSz cx="9906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618" y="51"/>
      </p:cViewPr>
      <p:guideLst>
        <p:guide pos="312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088982" y="365125"/>
            <a:ext cx="2135981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81037" y="365125"/>
            <a:ext cx="6284119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81037" y="1825625"/>
            <a:ext cx="421005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14913" y="1825625"/>
            <a:ext cx="421005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2328" y="365127"/>
            <a:ext cx="8543925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2329" y="2505074"/>
            <a:ext cx="4190702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14913" y="2505074"/>
            <a:ext cx="4211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7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7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6050F2-86FD-4F0B-A2A9-E3984952595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7CF485-D146-424E-804B-15C0AF470A8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648070" y="692458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latin typeface="Pragmatica Extended"/>
              </a:rPr>
              <a:t>Название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5133975"/>
            <a:ext cx="9906000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906000" cy="7005925"/>
          </a:xfrm>
          <a:prstGeom prst="rect">
            <a:avLst/>
          </a:prstGeom>
        </p:spPr>
      </p:pic>
      <p:sp>
        <p:nvSpPr>
          <p:cNvPr id="1433986928" name=""/>
          <p:cNvSpPr txBox="1"/>
          <p:nvPr/>
        </p:nvSpPr>
        <p:spPr bwMode="auto">
          <a:xfrm flipH="0" flipV="0">
            <a:off x="1368042" y="1115992"/>
            <a:ext cx="5228253" cy="1189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400" b="1">
                <a:solidFill>
                  <a:schemeClr val="bg1"/>
                </a:solidFill>
              </a:rPr>
              <a:t>Деятельность </a:t>
            </a:r>
            <a:endParaRPr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sz="2400" b="1">
                <a:solidFill>
                  <a:schemeClr val="bg1"/>
                </a:solidFill>
              </a:rPr>
              <a:t>Первичного отделения МАОУ СОШ 10</a:t>
            </a:r>
            <a:endParaRPr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sz="2400" b="1">
                <a:solidFill>
                  <a:schemeClr val="bg1"/>
                </a:solidFill>
              </a:rPr>
              <a:t>2023-2024г.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20427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72437" y="90487"/>
            <a:ext cx="3067049" cy="2600324"/>
          </a:xfrm>
          <a:prstGeom prst="rect">
            <a:avLst/>
          </a:prstGeom>
        </p:spPr>
      </p:pic>
      <p:pic>
        <p:nvPicPr>
          <p:cNvPr id="160279359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00393" y="1390649"/>
            <a:ext cx="3133725" cy="4743450"/>
          </a:xfrm>
          <a:prstGeom prst="rect">
            <a:avLst/>
          </a:prstGeom>
        </p:spPr>
      </p:pic>
      <p:pic>
        <p:nvPicPr>
          <p:cNvPr id="42496992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0031" y="2690812"/>
            <a:ext cx="4176712" cy="2619374"/>
          </a:xfrm>
          <a:prstGeom prst="rect">
            <a:avLst/>
          </a:prstGeom>
        </p:spPr>
      </p:pic>
      <p:pic>
        <p:nvPicPr>
          <p:cNvPr id="113557556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075293" y="2381250"/>
            <a:ext cx="2525099" cy="3676650"/>
          </a:xfrm>
          <a:prstGeom prst="rect">
            <a:avLst/>
          </a:prstGeom>
        </p:spPr>
      </p:pic>
      <p:pic>
        <p:nvPicPr>
          <p:cNvPr id="47697959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510937" y="90487"/>
            <a:ext cx="2786062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74703" y="532659"/>
            <a:ext cx="183636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674703" y="1473130"/>
            <a:ext cx="183636" cy="366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89426264" name=""/>
          <p:cNvSpPr txBox="1"/>
          <p:nvPr/>
        </p:nvSpPr>
        <p:spPr bwMode="auto">
          <a:xfrm flipH="0" flipV="0">
            <a:off x="724874" y="152399"/>
            <a:ext cx="5686069" cy="4423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22.09.2023г состоялся школьный «Форум активистов «Движения Первых». Были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приглашены активные учащиеся 5-11 классов МАОУ СОШ №10.</a:t>
            </a:r>
            <a:endParaRPr/>
          </a:p>
        </p:txBody>
      </p:sp>
      <p:sp>
        <p:nvSpPr>
          <p:cNvPr id="768984476" name=""/>
          <p:cNvSpPr txBox="1"/>
          <p:nvPr/>
        </p:nvSpPr>
        <p:spPr bwMode="auto">
          <a:xfrm flipH="0" flipV="0">
            <a:off x="766521" y="715719"/>
            <a:ext cx="6172350" cy="9680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17 октября 2023 года школьный отряд «ДоброТворцы» принял участие в фестивале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волонтёрских отрядов, чтобы разработать собственные волонтёрские инициативы 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прокачаться в грамотной работе в команде.Ребята познакомились ближе друг с другом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и Движением Первых, прокачивали свои soft skills с помощью формата «канбан» 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генерировали идеи для актуальных добровольческих проектов.</a:t>
            </a:r>
            <a:endParaRPr/>
          </a:p>
        </p:txBody>
      </p:sp>
      <p:sp>
        <p:nvSpPr>
          <p:cNvPr id="1727449983" name=""/>
          <p:cNvSpPr txBox="1"/>
          <p:nvPr/>
        </p:nvSpPr>
        <p:spPr bwMode="auto">
          <a:xfrm flipH="0" flipV="0">
            <a:off x="1003004" y="2419349"/>
            <a:ext cx="4572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389644591" name=""/>
          <p:cNvSpPr/>
          <p:nvPr/>
        </p:nvSpPr>
        <p:spPr bwMode="auto">
          <a:xfrm>
            <a:off x="766521" y="1780814"/>
            <a:ext cx="6224309" cy="11433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15 ноября 2023 года в рамках регионального проекта «В гостях у ученого» активистки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«Движения Первых» Коржова Стефания (8А класс), Ходякова Юлия (7А класс) 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советник директора по воспитанию Глазкова Н.И. в составе делегации из г. Таганрога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побывали на экскурсии в Донском государственном техническом университете. Ребята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посетили «Дом научной коллаборации», «Детский научный университет», живой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уголок, Детский технопарк «Кванториум».</a:t>
            </a:r>
            <a:endParaRPr/>
          </a:p>
        </p:txBody>
      </p:sp>
      <p:sp>
        <p:nvSpPr>
          <p:cNvPr id="1865760868" name=""/>
          <p:cNvSpPr txBox="1"/>
          <p:nvPr/>
        </p:nvSpPr>
        <p:spPr bwMode="auto">
          <a:xfrm flipH="0" flipV="0">
            <a:off x="766520" y="3000374"/>
            <a:ext cx="5977514" cy="11433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30 ноября 2023 года прошел региональный проект «Эко-чемпионат», организатором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которого являлось Региональное отделение Общероссийского общественно-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государственного движения детей и молодежи «Движение первых». Мероприятие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проводилось в городе Ростове-на-Дону, на котором присутствовало более 1000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участников.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Наш волонтерский отряд «ДоброТворцы» в числе лучших отрядов города</a:t>
            </a:r>
            <a:endParaRPr/>
          </a:p>
        </p:txBody>
      </p:sp>
      <p:sp>
        <p:nvSpPr>
          <p:cNvPr id="1316771541" name=""/>
          <p:cNvSpPr txBox="1"/>
          <p:nvPr/>
        </p:nvSpPr>
        <p:spPr bwMode="auto">
          <a:xfrm flipH="0" flipV="0">
            <a:off x="766521" y="4257674"/>
            <a:ext cx="6039062" cy="6175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2 декабря на базе МАОУ СОШ № 39 при поддержке Управления образования г.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Таганрога прошел региональный форум «Мы в Движении!». Организаторами форума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выступили специалисты регионального отделения Движения Первых.</a:t>
            </a:r>
            <a:endParaRPr/>
          </a:p>
        </p:txBody>
      </p:sp>
      <p:sp>
        <p:nvSpPr>
          <p:cNvPr id="821461720" name=""/>
          <p:cNvSpPr txBox="1"/>
          <p:nvPr/>
        </p:nvSpPr>
        <p:spPr bwMode="auto">
          <a:xfrm flipH="0" flipV="0">
            <a:off x="896324" y="5191124"/>
            <a:ext cx="4572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041461865" name=""/>
          <p:cNvSpPr/>
          <p:nvPr/>
        </p:nvSpPr>
        <p:spPr bwMode="auto">
          <a:xfrm>
            <a:off x="833164" y="4977764"/>
            <a:ext cx="6215177" cy="7928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07.12.2023г. в МАОУ СОШ №10 состоялось городское мероприятие в рамках проекта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«Школа антикоррупции». Управление образования г.Таганрога совместно с местным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отделение РДДМ «Движение Первых» провели для учащихся 10-х классов брейн-ринг,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посвящённый принципам антикоррупционного поведения.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09548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1500" y="714375"/>
            <a:ext cx="3220424" cy="2381249"/>
          </a:xfrm>
          <a:prstGeom prst="rect">
            <a:avLst/>
          </a:prstGeom>
        </p:spPr>
      </p:pic>
      <p:pic>
        <p:nvPicPr>
          <p:cNvPr id="20478301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23874" y="3152774"/>
            <a:ext cx="3687149" cy="2657475"/>
          </a:xfrm>
          <a:prstGeom prst="rect">
            <a:avLst/>
          </a:prstGeom>
        </p:spPr>
      </p:pic>
      <p:pic>
        <p:nvPicPr>
          <p:cNvPr id="78671853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782162" y="3429000"/>
            <a:ext cx="3934312" cy="2619374"/>
          </a:xfrm>
          <a:prstGeom prst="rect">
            <a:avLst/>
          </a:prstGeom>
        </p:spPr>
      </p:pic>
      <p:pic>
        <p:nvPicPr>
          <p:cNvPr id="199635015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48217" y="447674"/>
            <a:ext cx="2488312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2434382" name=""/>
          <p:cNvSpPr txBox="1"/>
          <p:nvPr/>
        </p:nvSpPr>
        <p:spPr bwMode="auto">
          <a:xfrm flipH="0" flipV="0">
            <a:off x="686774" y="352424"/>
            <a:ext cx="5451091" cy="7928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12 декабря 2023 года ПЕРВЫЕ г. Таганрога отправились на Международную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выставку-форум Россия на ВДНХ.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 делегацию Ростовской области вошли  наши активистки Иващенко Алла,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Шумейко Ульяна,Коржова Стефания и Карамышева София</a:t>
            </a:r>
            <a:endParaRPr/>
          </a:p>
        </p:txBody>
      </p:sp>
      <p:sp>
        <p:nvSpPr>
          <p:cNvPr id="1718791570" name=""/>
          <p:cNvSpPr txBox="1"/>
          <p:nvPr/>
        </p:nvSpPr>
        <p:spPr bwMode="auto">
          <a:xfrm flipH="0" flipV="0">
            <a:off x="877274" y="1390649"/>
            <a:ext cx="7619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882143233" name=""/>
          <p:cNvSpPr txBox="1"/>
          <p:nvPr/>
        </p:nvSpPr>
        <p:spPr bwMode="auto">
          <a:xfrm flipH="0" flipV="0">
            <a:off x="723611" y="1209674"/>
            <a:ext cx="6234752" cy="9680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15 декабря 2023 года в Зале заседаний Ученого Совета ЮФУ прошла первая итоговая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отчетно-выборная конференция местного отделения Общероссийского общественно-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государственного движения детей и молодежи «Движение Первых» г. Таганрога.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Руководителям учреждений, где работают самые активные первичные отделения, были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вручены благодарственные письма, в число которых вошла и наша школа.</a:t>
            </a:r>
            <a:endParaRPr/>
          </a:p>
        </p:txBody>
      </p:sp>
      <p:sp>
        <p:nvSpPr>
          <p:cNvPr id="1876938753" name=""/>
          <p:cNvSpPr txBox="1"/>
          <p:nvPr/>
        </p:nvSpPr>
        <p:spPr bwMode="auto">
          <a:xfrm flipH="0" flipV="0">
            <a:off x="772499" y="2285999"/>
            <a:ext cx="6131762" cy="7928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27 февраля 2024 года в МБУК «Дворец молодежи» прошло собрание Совета Первых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местного отделения Движения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Первых, на котором был утвержден состав членов совета на 2024 год, а также прошел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первый этап переизбрания детского председателя Движения Первых г. Таганрога.</a:t>
            </a:r>
            <a:endParaRPr/>
          </a:p>
        </p:txBody>
      </p:sp>
      <p:sp>
        <p:nvSpPr>
          <p:cNvPr id="214339394" name=""/>
          <p:cNvSpPr txBox="1"/>
          <p:nvPr/>
        </p:nvSpPr>
        <p:spPr bwMode="auto">
          <a:xfrm flipH="0" flipV="0">
            <a:off x="772499" y="3207839"/>
            <a:ext cx="6136979" cy="4423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Первый День рождения первичного отделения «Движения первых» отметили 11 марта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2024 года в МАОУ СОШ №10.</a:t>
            </a:r>
            <a:endParaRPr/>
          </a:p>
        </p:txBody>
      </p:sp>
      <p:sp>
        <p:nvSpPr>
          <p:cNvPr id="1857590963" name=""/>
          <p:cNvSpPr txBox="1"/>
          <p:nvPr/>
        </p:nvSpPr>
        <p:spPr bwMode="auto">
          <a:xfrm flipH="0" flipV="0">
            <a:off x="745451" y="3766004"/>
            <a:ext cx="6212914" cy="7928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25 и 26 марта в рамках проекта «Вызов Первых» состоялись соревнования по тег-регби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(бесконтактное регби) на базе МАОУ СОШ №27.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По итогам муниципального этапа Всероссийского проекта «Движения Первых» наша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сборная команда МАОУ СОШ №10 «Лидеры Дона» заняла II место</a:t>
            </a:r>
            <a:endParaRPr/>
          </a:p>
        </p:txBody>
      </p:sp>
      <p:sp>
        <p:nvSpPr>
          <p:cNvPr id="28695239" name=""/>
          <p:cNvSpPr txBox="1"/>
          <p:nvPr/>
        </p:nvSpPr>
        <p:spPr bwMode="auto">
          <a:xfrm flipH="0" flipV="0">
            <a:off x="772499" y="4730294"/>
            <a:ext cx="5861279" cy="4423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Одно из центральных мероприятий Года добрых дел, объявленного в 2024 году в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Ростовской области, состоялось 10 марта в Новочеркасске. Нажав символическую</a:t>
            </a:r>
            <a:endParaRPr/>
          </a:p>
        </p:txBody>
      </p:sp>
      <p:sp>
        <p:nvSpPr>
          <p:cNvPr id="975083677" name=""/>
          <p:cNvSpPr/>
          <p:nvPr/>
        </p:nvSpPr>
        <p:spPr bwMode="auto">
          <a:xfrm>
            <a:off x="772499" y="5100044"/>
            <a:ext cx="5972929" cy="9680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кнопку, губернатор Ростовской области Василий Голубев вместе с волонтерами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запустил «Счетчик добрых дел».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Активисты Движения Первых города Таганрога вместе с семьями клуба «Родные-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Любимые» отправились в Новочеркасск творить добрые дела, среди которых были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активисты МАОУ СОШ №10: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739584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5757" y="266699"/>
            <a:ext cx="4460566" cy="2800349"/>
          </a:xfrm>
          <a:prstGeom prst="rect">
            <a:avLst/>
          </a:prstGeom>
        </p:spPr>
      </p:pic>
      <p:pic>
        <p:nvPicPr>
          <p:cNvPr id="347236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861878" y="171449"/>
            <a:ext cx="3378345" cy="2381249"/>
          </a:xfrm>
          <a:prstGeom prst="rect">
            <a:avLst/>
          </a:prstGeom>
        </p:spPr>
      </p:pic>
      <p:pic>
        <p:nvPicPr>
          <p:cNvPr id="16643218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04745" y="3343274"/>
            <a:ext cx="3391953" cy="2605087"/>
          </a:xfrm>
          <a:prstGeom prst="rect">
            <a:avLst/>
          </a:prstGeom>
        </p:spPr>
      </p:pic>
      <p:pic>
        <p:nvPicPr>
          <p:cNvPr id="1326786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905374" y="2733674"/>
            <a:ext cx="4620600" cy="3293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0593767" name=""/>
          <p:cNvSpPr txBox="1"/>
          <p:nvPr/>
        </p:nvSpPr>
        <p:spPr bwMode="auto">
          <a:xfrm flipH="0" flipV="0">
            <a:off x="2220300" y="180974"/>
            <a:ext cx="5073467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Участие Первичного отделения в акциях:</a:t>
            </a:r>
            <a:endParaRPr sz="2200"/>
          </a:p>
        </p:txBody>
      </p:sp>
      <p:sp>
        <p:nvSpPr>
          <p:cNvPr id="858038470" name=""/>
          <p:cNvSpPr txBox="1"/>
          <p:nvPr/>
        </p:nvSpPr>
        <p:spPr bwMode="auto">
          <a:xfrm flipH="0" flipV="0">
            <a:off x="334349" y="761999"/>
            <a:ext cx="3248112" cy="2670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Всероссийская акция «Учителю с любовью».</a:t>
            </a:r>
            <a:endParaRPr/>
          </a:p>
        </p:txBody>
      </p:sp>
      <p:sp>
        <p:nvSpPr>
          <p:cNvPr id="1415446534" name=""/>
          <p:cNvSpPr txBox="1"/>
          <p:nvPr/>
        </p:nvSpPr>
        <p:spPr bwMode="auto">
          <a:xfrm flipH="0" flipV="0">
            <a:off x="420075" y="1029060"/>
            <a:ext cx="2040076" cy="2670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Акция </a:t>
            </a: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«Отвечаю за хвост».</a:t>
            </a:r>
            <a:endParaRPr/>
          </a:p>
        </p:txBody>
      </p:sp>
      <p:sp>
        <p:nvSpPr>
          <p:cNvPr id="1159796679" name=""/>
          <p:cNvSpPr/>
          <p:nvPr/>
        </p:nvSpPr>
        <p:spPr bwMode="auto">
          <a:xfrm>
            <a:off x="358395" y="1403984"/>
            <a:ext cx="5918085" cy="5413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Сбор гуманитарной помощи военнослужащим.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523079955" name=""/>
          <p:cNvSpPr/>
          <p:nvPr/>
        </p:nvSpPr>
        <p:spPr bwMode="auto">
          <a:xfrm>
            <a:off x="334349" y="1811835"/>
            <a:ext cx="3547431" cy="2670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Акция  «Читаем Конституцию.</a:t>
            </a:r>
            <a:endParaRPr/>
          </a:p>
        </p:txBody>
      </p:sp>
      <p:sp>
        <p:nvSpPr>
          <p:cNvPr id="730515407" name=""/>
          <p:cNvSpPr/>
          <p:nvPr/>
        </p:nvSpPr>
        <p:spPr bwMode="auto">
          <a:xfrm>
            <a:off x="420075" y="2558234"/>
            <a:ext cx="6101942" cy="2670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Акция Памяти </a:t>
            </a: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«Блокадный хлеб». </a:t>
            </a:r>
            <a:endParaRPr/>
          </a:p>
        </p:txBody>
      </p:sp>
      <p:sp>
        <p:nvSpPr>
          <p:cNvPr id="1325306484" name=""/>
          <p:cNvSpPr txBox="1"/>
          <p:nvPr/>
        </p:nvSpPr>
        <p:spPr bwMode="auto">
          <a:xfrm flipH="0" flipV="0">
            <a:off x="648674" y="3867149"/>
            <a:ext cx="8572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922977895" name=""/>
          <p:cNvSpPr/>
          <p:nvPr/>
        </p:nvSpPr>
        <p:spPr bwMode="auto">
          <a:xfrm>
            <a:off x="334350" y="2236829"/>
            <a:ext cx="4304140" cy="2670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Всероссийской акции «Зарядка Первых».</a:t>
            </a:r>
            <a:endParaRPr/>
          </a:p>
        </p:txBody>
      </p:sp>
      <p:sp>
        <p:nvSpPr>
          <p:cNvPr id="698844072" name=""/>
          <p:cNvSpPr/>
          <p:nvPr/>
        </p:nvSpPr>
        <p:spPr bwMode="auto">
          <a:xfrm>
            <a:off x="334349" y="3333029"/>
            <a:ext cx="3123738" cy="2670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Всероссийская акция «Доброе дело дня».</a:t>
            </a:r>
            <a:endParaRPr/>
          </a:p>
        </p:txBody>
      </p:sp>
      <p:sp>
        <p:nvSpPr>
          <p:cNvPr id="234211086" name=""/>
          <p:cNvSpPr txBox="1"/>
          <p:nvPr/>
        </p:nvSpPr>
        <p:spPr bwMode="auto">
          <a:xfrm flipH="0" flipV="0">
            <a:off x="564854" y="4486275"/>
            <a:ext cx="4572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2045425681" name=""/>
          <p:cNvSpPr/>
          <p:nvPr/>
        </p:nvSpPr>
        <p:spPr bwMode="auto">
          <a:xfrm>
            <a:off x="334349" y="2922089"/>
            <a:ext cx="2822634" cy="2670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Всероссийской акции «Окна памяти».</a:t>
            </a:r>
            <a:endParaRPr/>
          </a:p>
        </p:txBody>
      </p:sp>
      <p:pic>
        <p:nvPicPr>
          <p:cNvPr id="18432039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250112" y="793019"/>
            <a:ext cx="4218711" cy="3154680"/>
          </a:xfrm>
          <a:prstGeom prst="rect">
            <a:avLst/>
          </a:prstGeom>
        </p:spPr>
      </p:pic>
      <p:pic>
        <p:nvPicPr>
          <p:cNvPr id="7683359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34349" y="3676649"/>
            <a:ext cx="3943349" cy="2238914"/>
          </a:xfrm>
          <a:prstGeom prst="rect">
            <a:avLst/>
          </a:prstGeom>
        </p:spPr>
      </p:pic>
      <p:pic>
        <p:nvPicPr>
          <p:cNvPr id="35977543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638490" y="4105274"/>
            <a:ext cx="3931920" cy="1893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0960798" name=""/>
          <p:cNvSpPr txBox="1"/>
          <p:nvPr/>
        </p:nvSpPr>
        <p:spPr bwMode="auto">
          <a:xfrm flipH="0" flipV="0">
            <a:off x="1732984" y="85724"/>
            <a:ext cx="6440030" cy="4270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/>
              <a:t>Деятельность Председателя Первичного отделения:</a:t>
            </a:r>
            <a:endParaRPr sz="2200"/>
          </a:p>
        </p:txBody>
      </p:sp>
      <p:sp>
        <p:nvSpPr>
          <p:cNvPr id="1134110128" name=""/>
          <p:cNvSpPr txBox="1"/>
          <p:nvPr/>
        </p:nvSpPr>
        <p:spPr bwMode="auto">
          <a:xfrm flipH="0" flipV="0">
            <a:off x="753449" y="942975"/>
            <a:ext cx="6102958" cy="6175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Советник директора по воспитанию, учитель физической культуры Глазкова Наталья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Ивановна вошла в число победителей Всероссийского конкурса трека «Спорт и ЗОЖ»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Движения Первых «Гуру физкультуры».</a:t>
            </a:r>
            <a:endParaRPr/>
          </a:p>
        </p:txBody>
      </p:sp>
      <p:sp>
        <p:nvSpPr>
          <p:cNvPr id="1992271151" name=""/>
          <p:cNvSpPr txBox="1"/>
          <p:nvPr/>
        </p:nvSpPr>
        <p:spPr bwMode="auto">
          <a:xfrm flipH="0" flipV="0">
            <a:off x="753449" y="1752599"/>
            <a:ext cx="6231327" cy="6175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Советник директора во воспитанию МАОУ СОШ №10 Глазкова Н.И. попала в топ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лучших наставников и приняла участие в региональном этапе федерального проекта по</a:t>
            </a:r>
            <a:endParaRPr/>
          </a:p>
          <a:p>
            <a:pPr>
              <a:defRPr/>
            </a:pPr>
            <a:r>
              <a:rPr sz="115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отбору и подготовке наставников-экспертов «Лига наставников».</a:t>
            </a:r>
            <a:endParaRPr/>
          </a:p>
        </p:txBody>
      </p:sp>
      <p:pic>
        <p:nvPicPr>
          <p:cNvPr id="11400545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201874" y="847724"/>
            <a:ext cx="2543175" cy="3238499"/>
          </a:xfrm>
          <a:prstGeom prst="rect">
            <a:avLst/>
          </a:prstGeom>
        </p:spPr>
      </p:pic>
      <p:pic>
        <p:nvPicPr>
          <p:cNvPr id="15700854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47649" y="2600325"/>
            <a:ext cx="2296499" cy="3390899"/>
          </a:xfrm>
          <a:prstGeom prst="rect">
            <a:avLst/>
          </a:prstGeom>
        </p:spPr>
      </p:pic>
      <p:pic>
        <p:nvPicPr>
          <p:cNvPr id="25286607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552824" y="3038473"/>
            <a:ext cx="3220424" cy="2095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989125" name=""/>
          <p:cNvSpPr txBox="1"/>
          <p:nvPr/>
        </p:nvSpPr>
        <p:spPr bwMode="auto">
          <a:xfrm flipH="0" flipV="0">
            <a:off x="4296750" y="1057274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363099217" name=""/>
          <p:cNvSpPr txBox="1"/>
          <p:nvPr/>
        </p:nvSpPr>
        <p:spPr bwMode="auto">
          <a:xfrm flipH="0" flipV="0">
            <a:off x="3004950" y="167280"/>
            <a:ext cx="495012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Региональные и Муниципальные форумы:</a:t>
            </a:r>
            <a:endParaRPr/>
          </a:p>
        </p:txBody>
      </p:sp>
      <p:sp>
        <p:nvSpPr>
          <p:cNvPr id="2128156593" name=""/>
          <p:cNvSpPr txBox="1"/>
          <p:nvPr/>
        </p:nvSpPr>
        <p:spPr bwMode="auto">
          <a:xfrm flipH="0" flipV="0">
            <a:off x="181950" y="802004"/>
            <a:ext cx="6613949" cy="762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12 </a:t>
            </a: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сентября </a:t>
            </a: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 «Дворце молодежи» состоялась первая школа актива «Кампус «Каждый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Первый»», собравшая председателей и заместителей председателей органов школьного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самоуправления.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sz="1100"/>
          </a:p>
        </p:txBody>
      </p:sp>
      <p:sp>
        <p:nvSpPr>
          <p:cNvPr id="1237936453" name=""/>
          <p:cNvSpPr txBox="1"/>
          <p:nvPr/>
        </p:nvSpPr>
        <p:spPr bwMode="auto">
          <a:xfrm flipH="0" flipV="0">
            <a:off x="353400" y="1183184"/>
            <a:ext cx="8509842" cy="1006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b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27 октября 2023 года ученица 9А класса Гура Алиса и советник директора по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воспитанию Глазкова Н.И. стали участниками форума «МедиаПервые». В нем приняли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участие 100 активистов Движения из Таганрога, Неклиновского, Куйбышевского и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Матвеево-Курганского районов</a:t>
            </a:r>
            <a:endParaRPr sz="1100"/>
          </a:p>
        </p:txBody>
      </p:sp>
      <p:sp>
        <p:nvSpPr>
          <p:cNvPr id="1695572900" name=""/>
          <p:cNvSpPr txBox="1"/>
          <p:nvPr/>
        </p:nvSpPr>
        <p:spPr bwMode="auto">
          <a:xfrm flipH="0" flipV="0">
            <a:off x="353400" y="2286000"/>
            <a:ext cx="5899342" cy="76236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14.12.2023г. для активистов РДДМ «Движение Первых» был организован форум «Быть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гражданином» в рамках Всероссийской акции «Мы-граждане России». Нашу школу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представила на форуме ученица 8А класса Коржова Стефания. Встреча прошла в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Шахматном павильоне парка КиО им. М.Горького</a:t>
            </a:r>
            <a:endParaRPr sz="1100"/>
          </a:p>
        </p:txBody>
      </p:sp>
      <p:sp>
        <p:nvSpPr>
          <p:cNvPr id="1005962286" name=""/>
          <p:cNvSpPr txBox="1"/>
          <p:nvPr/>
        </p:nvSpPr>
        <p:spPr bwMode="auto">
          <a:xfrm flipH="0" flipV="0">
            <a:off x="353400" y="3169560"/>
            <a:ext cx="5566059" cy="259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4 декабря 2023 года состоялся городской Спортивный Квиз «СПОрт в Движении».</a:t>
            </a:r>
            <a:endParaRPr sz="1100"/>
          </a:p>
        </p:txBody>
      </p:sp>
      <p:sp>
        <p:nvSpPr>
          <p:cNvPr id="323574683" name=""/>
          <p:cNvSpPr txBox="1"/>
          <p:nvPr/>
        </p:nvSpPr>
        <p:spPr bwMode="auto">
          <a:xfrm flipH="0" flipV="0">
            <a:off x="839174" y="4057650"/>
            <a:ext cx="4680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b="1"/>
          </a:p>
        </p:txBody>
      </p:sp>
      <p:sp>
        <p:nvSpPr>
          <p:cNvPr id="1876383886" name=""/>
          <p:cNvSpPr/>
          <p:nvPr/>
        </p:nvSpPr>
        <p:spPr bwMode="auto">
          <a:xfrm>
            <a:off x="402930" y="3594735"/>
            <a:ext cx="6585003" cy="76236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23 января 2024 года во «Дворце молодежи» состоялась первая встреча Школы актива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«Кампус «Каждый Первый»», собравшая ребят из актива Движения Первых.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МАОУ СОШ No10 представили Масиброда Елизавета (8В класс) и Серёгина Мария (8В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класс</a:t>
            </a:r>
            <a:endParaRPr sz="1100"/>
          </a:p>
        </p:txBody>
      </p:sp>
      <p:sp>
        <p:nvSpPr>
          <p:cNvPr id="2051261965" name=""/>
          <p:cNvSpPr txBox="1"/>
          <p:nvPr/>
        </p:nvSpPr>
        <p:spPr bwMode="auto">
          <a:xfrm flipH="0" flipV="0">
            <a:off x="423380" y="4357095"/>
            <a:ext cx="5829361" cy="10976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4 апреля активисты из 10 А и 10Б классов в составе: Гнездиловой Арины, Хруленко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Алексей, Ронова Константина, Петровой Дарьи, Цыцорина Романа — встретились с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преподавателями и студентами Кафедры социальных технологий ЮФУ на базе Точки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кипения.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Председатель школьного отделения «Движения первых» Глазкова Н.И.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641478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0949" y="57149"/>
            <a:ext cx="3468075" cy="2324100"/>
          </a:xfrm>
          <a:prstGeom prst="rect">
            <a:avLst/>
          </a:prstGeom>
        </p:spPr>
      </p:pic>
      <p:pic>
        <p:nvPicPr>
          <p:cNvPr id="207451915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17762" y="1919287"/>
            <a:ext cx="2948475" cy="1971675"/>
          </a:xfrm>
          <a:prstGeom prst="rect">
            <a:avLst/>
          </a:prstGeom>
        </p:spPr>
      </p:pic>
      <p:pic>
        <p:nvPicPr>
          <p:cNvPr id="117750406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90500" y="3657600"/>
            <a:ext cx="3401400" cy="2290762"/>
          </a:xfrm>
          <a:prstGeom prst="rect">
            <a:avLst/>
          </a:prstGeom>
        </p:spPr>
      </p:pic>
      <p:pic>
        <p:nvPicPr>
          <p:cNvPr id="36586068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5991225" y="2752725"/>
            <a:ext cx="3810975" cy="2895599"/>
          </a:xfrm>
          <a:prstGeom prst="rect">
            <a:avLst/>
          </a:prstGeom>
        </p:spPr>
      </p:pic>
      <p:pic>
        <p:nvPicPr>
          <p:cNvPr id="97541934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811225" y="95250"/>
            <a:ext cx="3990975" cy="244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R7-Office/7.4.0.112</Application>
  <DocSecurity>0</DocSecurity>
  <PresentationFormat>Лист A4 (210x297 мм)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Пелипенкова Дарья Юрьевна</dc:creator>
  <cp:keywords/>
  <dc:description/>
  <dc:identifier/>
  <dc:language/>
  <cp:lastModifiedBy>Наталья Глазкова</cp:lastModifiedBy>
  <cp:revision>5</cp:revision>
  <dcterms:created xsi:type="dcterms:W3CDTF">2023-04-07T11:57:20Z</dcterms:created>
  <dcterms:modified xsi:type="dcterms:W3CDTF">2024-04-15T06:52:18Z</dcterms:modified>
  <cp:category/>
  <cp:contentStatus/>
  <cp:version/>
</cp:coreProperties>
</file>