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85" r:id="rId3"/>
    <p:sldId id="256" r:id="rId4"/>
    <p:sldId id="258" r:id="rId5"/>
    <p:sldId id="259" r:id="rId6"/>
    <p:sldId id="260" r:id="rId7"/>
    <p:sldId id="267" r:id="rId8"/>
    <p:sldId id="279" r:id="rId9"/>
    <p:sldId id="280" r:id="rId10"/>
    <p:sldId id="281" r:id="rId11"/>
    <p:sldId id="282" r:id="rId12"/>
    <p:sldId id="283" r:id="rId13"/>
    <p:sldId id="284" r:id="rId14"/>
    <p:sldId id="28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4" autoAdjust="0"/>
    <p:restoredTop sz="94660"/>
  </p:normalViewPr>
  <p:slideViewPr>
    <p:cSldViewPr>
      <p:cViewPr varScale="1">
        <p:scale>
          <a:sx n="92" d="100"/>
          <a:sy n="92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0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7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8690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1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4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2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894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96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96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8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97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52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7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1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95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5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9C8012-8675-43D7-8255-34714B240E4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6A65B1C-2531-495E-BFFD-8511306F2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3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7037"/>
            <a:ext cx="7772400" cy="107172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Экологическая акция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1617" y="126876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Мои дела в защиту природы»</a:t>
            </a:r>
            <a:endParaRPr lang="ru-RU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754" y="2852936"/>
            <a:ext cx="5386028" cy="38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48680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Большая экологическая проблема Таганрога, которая отравляла жизнь горожан на протяжении десятилетий, положительно решена. Мусорная свалка в черте горда ликвидирована. Теперь построено мусороперерабатывающее предприятие «</a:t>
            </a:r>
            <a:r>
              <a:rPr lang="ru-RU" dirty="0" err="1" smtClean="0"/>
              <a:t>Неклиновский</a:t>
            </a:r>
            <a:r>
              <a:rPr lang="ru-RU" dirty="0" smtClean="0"/>
              <a:t>» за городом. Наши ребята вместе с Глазковой Натальей Ивановной неоднократно его посещали.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9" y="2564904"/>
            <a:ext cx="4261853" cy="285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64904"/>
            <a:ext cx="4343179" cy="28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827" y="903203"/>
            <a:ext cx="7884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</a:rPr>
              <a:t>Что каждый горожанин в силах сделать, чтобы улучшить экологию родного города?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988840"/>
            <a:ext cx="74168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chemeClr val="accent3"/>
                </a:solidFill>
                <a:effectLst/>
              </a:rPr>
              <a:t>Не устраивать стихийных свалок, не мусорить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766700"/>
            <a:ext cx="74168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Принимать участие в городских субботниках, в уборке пришкольного участка</a:t>
            </a:r>
            <a:endParaRPr lang="ru-RU" sz="2800" b="1" cap="none" spc="0" dirty="0">
              <a:ln/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2857" y="4014653"/>
            <a:ext cx="74168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7030A0"/>
                </a:solidFill>
                <a:effectLst/>
              </a:rPr>
              <a:t>Сортировать мусор</a:t>
            </a:r>
            <a:endParaRPr lang="ru-RU" sz="2800" b="1" cap="none" spc="0" dirty="0">
              <a:ln/>
              <a:solidFill>
                <a:srgbClr val="7030A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0334" y="4505778"/>
            <a:ext cx="80986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Сдавать на переработку вторсырьё</a:t>
            </a:r>
          </a:p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 (макулатура, пластик, металлолом)</a:t>
            </a:r>
            <a:endParaRPr lang="ru-RU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88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chemeClr val="accent5">
                    <a:lumMod val="75000"/>
                  </a:schemeClr>
                </a:solidFill>
              </a:rPr>
              <a:t>Школьные экологические акции:</a:t>
            </a:r>
            <a:endParaRPr lang="ru-RU" sz="320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27362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Сдай макулатуру-спаси дерево!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517" y="225200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Полезный сбор </a:t>
            </a:r>
          </a:p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(пластиковые крышечки)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494" y="3284984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Вода России (уборка побережья)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517" y="3877161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Субботник на Старом кладбище (исторические места)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190" y="5169414"/>
            <a:ext cx="731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Роща «Дубки»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839" y="1109208"/>
            <a:ext cx="1584623" cy="1188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816" y="2265769"/>
            <a:ext cx="1508069" cy="9425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960" y="3131767"/>
            <a:ext cx="1290110" cy="9700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383" y="4384584"/>
            <a:ext cx="3179521" cy="9879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198" y="5294463"/>
            <a:ext cx="2147055" cy="14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00608" y="1268760"/>
            <a:ext cx="66967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Давайте вместе Землю украшать,</a:t>
            </a:r>
          </a:p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Сажать сады, цветы сажать повсюду.</a:t>
            </a:r>
          </a:p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Давайте вместе Землю уважать</a:t>
            </a:r>
          </a:p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И относиться с нежностью, как к чуду!</a:t>
            </a:r>
          </a:p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Мы забываем, что она у нас одна –</a:t>
            </a:r>
          </a:p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Неповторимая, ранимая, живая.</a:t>
            </a:r>
          </a:p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Прекрасная: хоть лето, хоть зима…</a:t>
            </a:r>
          </a:p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Она у нас одна, одна такая!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556792"/>
            <a:ext cx="421577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412776"/>
            <a:ext cx="7772870" cy="4666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Презентацию 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в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ыполнила</a:t>
            </a:r>
            <a:r>
              <a:rPr lang="en-US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 </a:t>
            </a:r>
            <a:r>
              <a:rPr lang="ru-RU" sz="2800" cap="none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Дмитриева Дарина</a:t>
            </a:r>
            <a:endParaRPr lang="ru-RU" sz="2800" cap="none" dirty="0" smtClean="0">
              <a:solidFill>
                <a:schemeClr val="accent3">
                  <a:lumMod val="50000"/>
                </a:schemeClr>
              </a:solidFill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Советник </a:t>
            </a:r>
            <a:r>
              <a:rPr lang="ru-RU" sz="2800" cap="none" dirty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д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иректора по </a:t>
            </a:r>
            <a:r>
              <a:rPr lang="ru-RU" sz="2800" cap="none" dirty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в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оспитанию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: Глазкова 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Н.И.</a:t>
            </a:r>
            <a:endParaRPr lang="ru-RU" sz="2800" cap="none" dirty="0" smtClean="0">
              <a:solidFill>
                <a:schemeClr val="accent3">
                  <a:lumMod val="50000"/>
                </a:schemeClr>
              </a:solidFill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МАОУ СОШ 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№10    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г</a:t>
            </a:r>
            <a:r>
              <a:rPr lang="en-US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.</a:t>
            </a:r>
            <a:r>
              <a:rPr lang="ru-RU" sz="2800" cap="none" dirty="0" smtClean="0">
                <a:solidFill>
                  <a:schemeClr val="accent3">
                    <a:lumMod val="50000"/>
                  </a:schemeClr>
                </a:solidFill>
                <a:latin typeface="Bahnschrift SemiLight" panose="020B0502040204020203" pitchFamily="34" charset="0"/>
              </a:rPr>
              <a:t>Таганрог</a:t>
            </a:r>
            <a:endParaRPr lang="ru-RU" sz="2800" cap="none" dirty="0">
              <a:solidFill>
                <a:schemeClr val="accent3">
                  <a:lumMod val="50000"/>
                </a:schemeClr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164" y="692696"/>
            <a:ext cx="8242300" cy="51398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Экологические праздники:</a:t>
            </a:r>
          </a:p>
          <a:p>
            <a:pPr algn="ctr"/>
            <a:endParaRPr lang="ru-RU" sz="40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22 марта-Международный День Воды</a:t>
            </a:r>
          </a:p>
          <a:p>
            <a:pPr algn="ctr"/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22 апреля-Международный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Д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ень Земли</a:t>
            </a:r>
          </a:p>
          <a:p>
            <a:pPr algn="ctr"/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14 мая-Всемирный День посадки леса</a:t>
            </a:r>
          </a:p>
          <a:p>
            <a:pPr algn="ctr"/>
            <a:endParaRPr lang="ru-RU" sz="28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5 июня-Всемирный День охраны окружающей среды</a:t>
            </a:r>
            <a:endParaRPr lang="ru-RU" sz="28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  <a:p>
            <a:pPr algn="ctr"/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54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0"/>
            <a:ext cx="7772400" cy="2243152"/>
          </a:xfrm>
        </p:spPr>
        <p:txBody>
          <a:bodyPr>
            <a:normAutofit/>
          </a:bodyPr>
          <a:lstStyle/>
          <a:p>
            <a:r>
              <a:rPr lang="ru-RU" b="1" dirty="0" smtClean="0"/>
              <a:t>Экология Ростовской области и города Таганрога</a:t>
            </a:r>
            <a:endParaRPr lang="ru-RU" sz="49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420888"/>
            <a:ext cx="6288264" cy="4192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357"/>
            <a:ext cx="41434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dirty="0" smtClean="0"/>
              <a:t>По изгибам великого ДОНА, </a:t>
            </a:r>
            <a:br>
              <a:rPr lang="ru-RU" sz="2400" dirty="0" smtClean="0"/>
            </a:br>
            <a:r>
              <a:rPr lang="ru-RU" sz="2400" dirty="0" smtClean="0"/>
              <a:t>Вдоль горбатых песчаных холмов.</a:t>
            </a:r>
            <a:br>
              <a:rPr lang="ru-RU" sz="2400" dirty="0" smtClean="0"/>
            </a:br>
            <a:r>
              <a:rPr lang="ru-RU" sz="2400" dirty="0" smtClean="0"/>
              <a:t>Появилась Ростовская область,</a:t>
            </a:r>
            <a:br>
              <a:rPr lang="ru-RU" sz="2400" dirty="0" smtClean="0"/>
            </a:br>
            <a:r>
              <a:rPr lang="ru-RU" sz="2400" dirty="0" smtClean="0"/>
              <a:t>Много сёл, городов, хуторов.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Есть на свете Ростовская область,</a:t>
            </a:r>
            <a:br>
              <a:rPr lang="ru-RU" sz="2400" dirty="0" smtClean="0"/>
            </a:br>
            <a:r>
              <a:rPr lang="ru-RU" sz="2400" dirty="0" smtClean="0"/>
              <a:t>Всё посёлки, поля, города,</a:t>
            </a:r>
            <a:br>
              <a:rPr lang="ru-RU" sz="2400" dirty="0" smtClean="0"/>
            </a:br>
            <a:r>
              <a:rPr lang="ru-RU" sz="2400" dirty="0" smtClean="0"/>
              <a:t>И куда бы судьба не бросала.</a:t>
            </a:r>
            <a:br>
              <a:rPr lang="ru-RU" sz="2400" dirty="0" smtClean="0"/>
            </a:br>
            <a:r>
              <a:rPr lang="ru-RU" sz="2400" dirty="0" smtClean="0"/>
              <a:t>Всё равно всех нас тянет сюда.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 smtClean="0"/>
          </a:p>
          <a:p>
            <a:endParaRPr lang="ru-RU" dirty="0" smtClean="0"/>
          </a:p>
        </p:txBody>
      </p:sp>
      <p:pic>
        <p:nvPicPr>
          <p:cNvPr id="1026" name="Picture 2" descr="https://im0-tub-ru.yandex.net/i?id=aab176658f4b2fd9343880563198be40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85794"/>
            <a:ext cx="4572000" cy="53578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4" y="214290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</a:t>
            </a:r>
            <a:r>
              <a:rPr lang="ru-RU" sz="2400" b="1" dirty="0" smtClean="0"/>
              <a:t>Ростовская область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358246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Ростовская область богата ресурсами</a:t>
            </a:r>
            <a:r>
              <a:rPr lang="ru-RU" sz="2000" dirty="0" smtClean="0"/>
              <a:t>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Она щедро освещается солнцем, имеет </a:t>
            </a:r>
            <a:r>
              <a:rPr lang="ru-RU" sz="2000" dirty="0" smtClean="0"/>
              <a:t>много водоёмов, </a:t>
            </a:r>
          </a:p>
          <a:p>
            <a:pPr algn="ctr"/>
            <a:r>
              <a:rPr lang="ru-RU" sz="2000" dirty="0" smtClean="0"/>
              <a:t>замечательные почвы.</a:t>
            </a:r>
            <a:endParaRPr lang="ru-RU" sz="2000" dirty="0"/>
          </a:p>
          <a:p>
            <a:pPr algn="ctr"/>
            <a:r>
              <a:rPr lang="ru-RU" sz="2000" dirty="0" smtClean="0"/>
              <a:t>Но люди всё больше </a:t>
            </a:r>
            <a:r>
              <a:rPr lang="ru-RU" sz="2000" dirty="0"/>
              <a:t>осваивали природу, </a:t>
            </a:r>
            <a:endParaRPr lang="ru-RU" sz="2000" dirty="0" smtClean="0"/>
          </a:p>
          <a:p>
            <a:pPr algn="ctr"/>
            <a:r>
              <a:rPr lang="ru-RU" sz="2000" dirty="0" smtClean="0"/>
              <a:t>при </a:t>
            </a:r>
            <a:r>
              <a:rPr lang="ru-RU" sz="2000" dirty="0"/>
              <a:t>этом всё меньше заботясь о её благополучии.</a:t>
            </a:r>
          </a:p>
          <a:p>
            <a:pPr algn="ctr"/>
            <a:r>
              <a:rPr lang="ru-RU" sz="2000" dirty="0" smtClean="0"/>
              <a:t>Экологических </a:t>
            </a:r>
            <a:r>
              <a:rPr lang="ru-RU" sz="2000" dirty="0"/>
              <a:t>проблем в нашей Ростовской области, к сожалению, очень много.</a:t>
            </a:r>
            <a:r>
              <a:rPr lang="ru-RU" sz="2700" dirty="0"/>
              <a:t>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80928"/>
            <a:ext cx="4263280" cy="2902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281" y="2780927"/>
            <a:ext cx="4567238" cy="2902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35846"/>
            <a:ext cx="8143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Загрязнение </a:t>
            </a:r>
            <a:r>
              <a:rPr lang="ru-RU" sz="2000" b="1" dirty="0"/>
              <a:t>воздуха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dirty="0" smtClean="0"/>
              <a:t>Экологическая </a:t>
            </a:r>
            <a:r>
              <a:rPr lang="ru-RU" sz="2000" dirty="0"/>
              <a:t>ситуация в Ростовской области, как и в Российской Федерации, характеризуется высоким уровнем </a:t>
            </a:r>
            <a:r>
              <a:rPr lang="ru-RU" sz="2000" dirty="0" smtClean="0"/>
              <a:t>вредного воздействия </a:t>
            </a:r>
            <a:r>
              <a:rPr lang="ru-RU" sz="2000" dirty="0"/>
              <a:t>на природную </a:t>
            </a:r>
            <a:r>
              <a:rPr lang="ru-RU" sz="2000" dirty="0" smtClean="0"/>
              <a:t>среду. Город Ростов </a:t>
            </a:r>
            <a:r>
              <a:rPr lang="ru-RU" sz="2000" dirty="0"/>
              <a:t>– на - Дону постоянно находится в списке городов России с высоким </a:t>
            </a:r>
            <a:r>
              <a:rPr lang="ru-RU" sz="2000" dirty="0" smtClean="0"/>
              <a:t>уровнем </a:t>
            </a:r>
            <a:r>
              <a:rPr lang="ru-RU" sz="2000" dirty="0"/>
              <a:t>загрязнения атмосферного воздуха. 70 процентов загрязнения даёт транспорт.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4" y="2420888"/>
            <a:ext cx="4706668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135" y="3573016"/>
            <a:ext cx="4227335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21537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Загрязнение воды.</a:t>
            </a:r>
          </a:p>
          <a:p>
            <a:pPr algn="just"/>
            <a:r>
              <a:rPr lang="ru-RU" sz="2000" b="1" dirty="0" smtClean="0"/>
              <a:t>Азовское море </a:t>
            </a:r>
            <a:r>
              <a:rPr lang="ru-RU" sz="2000" dirty="0" smtClean="0"/>
              <a:t>одно из самых необычных морей в мире. Это самое мелкое море в мире, средняя глубина его 8 м. Это самое пресное море</a:t>
            </a:r>
            <a:r>
              <a:rPr lang="ru-RU" sz="2000" dirty="0"/>
              <a:t>. Загрязнение мусором, нефтепродуктами, которые сбрасывают морские судна и городские стоки.</a:t>
            </a:r>
          </a:p>
          <a:p>
            <a:pPr algn="just"/>
            <a:r>
              <a:rPr lang="ru-RU" sz="2000" dirty="0"/>
              <a:t>Солёность Азовского моря повышается из-за того, что сток рек уменьшается, города, расположенные на берегах берут огромное количество воды на бытовые, промышленные </a:t>
            </a:r>
            <a:r>
              <a:rPr lang="ru-RU" sz="2000" dirty="0" smtClean="0"/>
              <a:t>нужды</a:t>
            </a:r>
            <a:r>
              <a:rPr lang="ru-RU" sz="2700" dirty="0" smtClean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0" y="3140968"/>
            <a:ext cx="3918487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140718"/>
            <a:ext cx="3652079" cy="288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76672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Таганрог </a:t>
            </a:r>
            <a:r>
              <a:rPr lang="ru-RU" b="1" dirty="0" smtClean="0"/>
              <a:t>–</a:t>
            </a:r>
          </a:p>
          <a:p>
            <a:r>
              <a:rPr lang="ru-RU" dirty="0" smtClean="0"/>
              <a:t> </a:t>
            </a:r>
            <a:r>
              <a:rPr lang="ru-RU" dirty="0"/>
              <a:t>второй по величине город на территории Ростовской области, расположенный на побережье </a:t>
            </a:r>
            <a:r>
              <a:rPr lang="ru-RU" dirty="0" smtClean="0"/>
              <a:t>Азовского моря.  Согласно </a:t>
            </a:r>
            <a:r>
              <a:rPr lang="ru-RU" dirty="0"/>
              <a:t>переписи населения в Таганроге проживают более 250 тыс. человек. Город считается курортным, поэтому особенно важно знать, какова же экологическая </a:t>
            </a:r>
            <a:r>
              <a:rPr lang="ru-RU" dirty="0" smtClean="0"/>
              <a:t>обстановка.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2276872"/>
            <a:ext cx="6120680" cy="39223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0688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городе имеются довольно сильные источники загрязнения окружающей среды. </a:t>
            </a:r>
            <a:r>
              <a:rPr lang="ru-RU" dirty="0" smtClean="0"/>
              <a:t>Причина этого - наличие </a:t>
            </a:r>
            <a:r>
              <a:rPr lang="ru-RU" dirty="0"/>
              <a:t>ряда предприятий крупной промышленности, таких как: АО «Таганрогский металлургический завод», АО «Таганрогский комбайновый завод», АО «Красный котельщик»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457200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173" y="2103731"/>
            <a:ext cx="4572000" cy="33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266</TotalTime>
  <Words>490</Words>
  <Application>Microsoft Office PowerPoint</Application>
  <PresentationFormat>Экран (4:3)</PresentationFormat>
  <Paragraphs>62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Bahnschrift SemiLight</vt:lpstr>
      <vt:lpstr>Tw Cen MT</vt:lpstr>
      <vt:lpstr>Капля</vt:lpstr>
      <vt:lpstr>Экологическая акция</vt:lpstr>
      <vt:lpstr>Презентация PowerPoint</vt:lpstr>
      <vt:lpstr>Экология Ростовской области и города Таганрога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«Экологические проблемы Ростовской области и пути их решения».</dc:title>
  <dc:creator>Андрей</dc:creator>
  <cp:lastModifiedBy>user</cp:lastModifiedBy>
  <cp:revision>36</cp:revision>
  <cp:lastPrinted>2024-03-25T20:40:32Z</cp:lastPrinted>
  <dcterms:created xsi:type="dcterms:W3CDTF">2017-02-27T19:15:54Z</dcterms:created>
  <dcterms:modified xsi:type="dcterms:W3CDTF">2024-03-26T09:19:19Z</dcterms:modified>
</cp:coreProperties>
</file>